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1.xml" ContentType="application/vnd.openxmlformats-officedocument.presentationml.notesSlide+xml"/>
  <Override PartName="/ppt/ink/ink8.xml" ContentType="application/inkml+xml"/>
  <Override PartName="/ppt/notesSlides/notesSlide2.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2.xml" ContentType="application/inkml+xml"/>
  <Override PartName="/ppt/notesSlides/notesSlide5.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7.xml" ContentType="application/inkml+xml"/>
  <Override PartName="/ppt/notesSlides/notesSlide9.xml" ContentType="application/vnd.openxmlformats-officedocument.presentationml.notesSlide+xml"/>
  <Override PartName="/ppt/ink/ink18.xml" ContentType="application/inkml+xml"/>
  <Override PartName="/ppt/ink/ink19.xml" ContentType="application/inkml+xml"/>
  <Override PartName="/ppt/ink/ink20.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21.xml" ContentType="application/inkml+xml"/>
  <Override PartName="/ppt/ink/ink22.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23.xml" ContentType="application/inkml+xml"/>
  <Override PartName="/ppt/ink/ink24.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25.xml" ContentType="application/inkml+xml"/>
  <Override PartName="/ppt/notesSlides/notesSlide18.xml" ContentType="application/vnd.openxmlformats-officedocument.presentationml.notesSlide+xml"/>
  <Override PartName="/ppt/ink/ink26.xml" ContentType="application/inkml+xml"/>
  <Override PartName="/ppt/ink/ink27.xml" ContentType="application/inkml+xml"/>
  <Override PartName="/ppt/ink/ink28.xml" ContentType="application/inkml+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29.xml" ContentType="application/inkml+xml"/>
  <Override PartName="/ppt/ink/ink30.xml" ContentType="application/inkml+xml"/>
  <Override PartName="/ppt/ink/ink31.xml" ContentType="application/inkml+xml"/>
  <Override PartName="/ppt/ink/ink32.xml" ContentType="application/inkml+xml"/>
  <Override PartName="/ppt/notesSlides/notesSlide23.xml" ContentType="application/vnd.openxmlformats-officedocument.presentationml.notesSlide+xml"/>
  <Override PartName="/ppt/ink/ink33.xml" ContentType="application/inkml+xml"/>
  <Override PartName="/ppt/ink/ink34.xml" ContentType="application/inkml+xml"/>
  <Override PartName="/ppt/ink/ink35.xml" ContentType="application/inkml+xml"/>
  <Override PartName="/ppt/ink/ink36.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ink/ink37.xml" ContentType="application/inkml+xml"/>
  <Override PartName="/ppt/ink/ink38.xml" ContentType="application/inkml+xml"/>
  <Override PartName="/ppt/ink/ink39.xml" ContentType="application/inkml+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ink/ink40.xml" ContentType="application/inkml+xml"/>
  <Override PartName="/ppt/ink/ink41.xml" ContentType="application/inkml+xml"/>
  <Override PartName="/ppt/ink/ink42.xml" ContentType="application/inkml+xml"/>
  <Override PartName="/ppt/notesSlides/notesSlide29.xml" ContentType="application/vnd.openxmlformats-officedocument.presentationml.notesSlide+xml"/>
  <Override PartName="/ppt/ink/ink43.xml" ContentType="application/inkml+xml"/>
  <Override PartName="/ppt/ink/ink44.xml" ContentType="application/inkml+xml"/>
  <Override PartName="/ppt/ink/ink45.xml" ContentType="application/inkml+xml"/>
  <Override PartName="/ppt/ink/ink46.xml" ContentType="application/inkml+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ink/ink47.xml" ContentType="application/inkml+xml"/>
  <Override PartName="/ppt/notesSlides/notesSlide32.xml" ContentType="application/vnd.openxmlformats-officedocument.presentationml.notesSlide+xml"/>
  <Override PartName="/ppt/ink/ink48.xml" ContentType="application/inkml+xml"/>
  <Override PartName="/ppt/ink/ink49.xml" ContentType="application/inkml+xml"/>
  <Override PartName="/ppt/ink/ink50.xml" ContentType="application/inkml+xml"/>
  <Override PartName="/ppt/notesSlides/notesSlide33.xml" ContentType="application/vnd.openxmlformats-officedocument.presentationml.notesSlide+xml"/>
  <Override PartName="/ppt/ink/ink51.xml" ContentType="application/inkml+xml"/>
  <Override PartName="/ppt/ink/ink52.xml" ContentType="application/inkml+xml"/>
  <Override PartName="/ppt/ink/ink53.xml" ContentType="application/inkml+xml"/>
  <Override PartName="/ppt/notesSlides/notesSlide34.xml" ContentType="application/vnd.openxmlformats-officedocument.presentationml.notesSlide+xml"/>
  <Override PartName="/ppt/ink/ink54.xml" ContentType="application/inkml+xml"/>
  <Override PartName="/ppt/notesSlides/notesSlide35.xml" ContentType="application/vnd.openxmlformats-officedocument.presentationml.notesSlide+xml"/>
  <Override PartName="/ppt/ink/ink55.xml" ContentType="application/inkml+xml"/>
  <Override PartName="/ppt/ink/ink56.xml" ContentType="application/inkml+xml"/>
  <Override PartName="/ppt/ink/ink57.xml" ContentType="application/inkml+xml"/>
  <Override PartName="/ppt/notesSlides/notesSlide36.xml" ContentType="application/vnd.openxmlformats-officedocument.presentationml.notesSlide+xml"/>
  <Override PartName="/ppt/ink/ink58.xml" ContentType="application/inkml+xml"/>
  <Override PartName="/ppt/ink/ink59.xml" ContentType="application/inkml+xml"/>
  <Override PartName="/ppt/notesSlides/notesSlide37.xml" ContentType="application/vnd.openxmlformats-officedocument.presentationml.notesSlide+xml"/>
  <Override PartName="/ppt/ink/ink60.xml" ContentType="application/inkml+xml"/>
  <Override PartName="/ppt/ink/ink61.xml" ContentType="application/inkml+xml"/>
  <Override PartName="/ppt/notesSlides/notesSlide38.xml" ContentType="application/vnd.openxmlformats-officedocument.presentationml.notesSlide+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notesSlides/notesSlide39.xml" ContentType="application/vnd.openxmlformats-officedocument.presentationml.notesSlide+xml"/>
  <Override PartName="/ppt/ink/ink68.xml" ContentType="application/inkml+xml"/>
  <Override PartName="/ppt/ink/ink69.xml" ContentType="application/inkml+xml"/>
  <Override PartName="/ppt/ink/ink70.xml" ContentType="application/inkml+xml"/>
  <Override PartName="/ppt/ink/ink71.xml" ContentType="application/inkml+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ink/ink72.xml" ContentType="application/inkml+xml"/>
  <Override PartName="/ppt/ink/ink73.xml" ContentType="application/inkml+xml"/>
  <Override PartName="/ppt/ink/ink74.xml" ContentType="application/inkml+xml"/>
  <Override PartName="/ppt/notesSlides/notesSlide42.xml" ContentType="application/vnd.openxmlformats-officedocument.presentationml.notesSlide+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notesSlides/notesSlide43.xml" ContentType="application/vnd.openxmlformats-officedocument.presentationml.notesSlide+xml"/>
  <Override PartName="/ppt/ink/ink80.xml" ContentType="application/inkml+xml"/>
  <Override PartName="/ppt/notesSlides/notesSlide44.xml" ContentType="application/vnd.openxmlformats-officedocument.presentationml.notesSlide+xml"/>
  <Override PartName="/ppt/ink/ink81.xml" ContentType="application/inkml+xml"/>
  <Override PartName="/ppt/ink/ink82.xml" ContentType="application/inkml+xml"/>
  <Override PartName="/ppt/notesSlides/notesSlide45.xml" ContentType="application/vnd.openxmlformats-officedocument.presentationml.notesSlide+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notesSlides/notesSlide46.xml" ContentType="application/vnd.openxmlformats-officedocument.presentationml.notesSlide+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notesSlides/notesSlide47.xml" ContentType="application/vnd.openxmlformats-officedocument.presentationml.notesSlide+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notesSlides/notesSlide48.xml" ContentType="application/vnd.openxmlformats-officedocument.presentationml.notesSlide+xml"/>
  <Override PartName="/ppt/ink/ink106.xml" ContentType="application/inkml+xml"/>
  <Override PartName="/ppt/notesSlides/notesSlide49.xml" ContentType="application/vnd.openxmlformats-officedocument.presentationml.notesSlide+xml"/>
  <Override PartName="/ppt/ink/ink107.xml" ContentType="application/inkml+xml"/>
  <Override PartName="/ppt/ink/ink108.xml" ContentType="application/inkml+xml"/>
  <Override PartName="/ppt/ink/ink109.xml" ContentType="application/inkml+xml"/>
  <Override PartName="/ppt/notesSlides/notesSlide50.xml" ContentType="application/vnd.openxmlformats-officedocument.presentationml.notesSlide+xml"/>
  <Override PartName="/ppt/ink/ink110.xml" ContentType="application/inkml+xml"/>
  <Override PartName="/ppt/notesSlides/notesSlide51.xml" ContentType="application/vnd.openxmlformats-officedocument.presentationml.notesSlide+xml"/>
  <Override PartName="/ppt/ink/ink111.xml" ContentType="application/inkml+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notesSlides/notesSlide58.xml" ContentType="application/vnd.openxmlformats-officedocument.presentationml.notesSlide+xml"/>
  <Override PartName="/ppt/ink/ink116.xml" ContentType="application/inkml+xml"/>
  <Override PartName="/ppt/notesSlides/notesSlide59.xml" ContentType="application/vnd.openxmlformats-officedocument.presentationml.notesSlide+xml"/>
  <Override PartName="/ppt/ink/ink117.xml" ContentType="application/inkml+xml"/>
  <Override PartName="/ppt/notesSlides/notesSlide60.xml" ContentType="application/vnd.openxmlformats-officedocument.presentationml.notesSlide+xml"/>
  <Override PartName="/ppt/ink/ink118.xml" ContentType="application/inkml+xml"/>
  <Override PartName="/ppt/ink/ink119.xml" ContentType="application/inkml+xml"/>
  <Override PartName="/ppt/notesSlides/notesSlide61.xml" ContentType="application/vnd.openxmlformats-officedocument.presentationml.notesSlide+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notesSlides/notesSlide62.xml" ContentType="application/vnd.openxmlformats-officedocument.presentationml.notesSlide+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notesSlides/notesSlide63.xml" ContentType="application/vnd.openxmlformats-officedocument.presentationml.notesSlide+xml"/>
  <Override PartName="/ppt/ink/ink129.xml" ContentType="application/inkml+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notesSlides/notesSlide64.xml" ContentType="application/vnd.openxmlformats-officedocument.presentationml.notesSlide+xml"/>
  <Override PartName="/ppt/ink/ink137.xml" ContentType="application/inkml+xml"/>
  <Override PartName="/ppt/ink/ink138.xml" ContentType="application/inkml+xml"/>
  <Override PartName="/ppt/ink/ink139.xml" ContentType="application/inkml+xml"/>
  <Override PartName="/ppt/ink/ink140.xml" ContentType="application/inkml+xml"/>
  <Override PartName="/ppt/ink/ink141.xml" ContentType="application/inkml+xml"/>
  <Override PartName="/ppt/ink/ink142.xml" ContentType="application/inkml+xml"/>
  <Override PartName="/ppt/notesSlides/notesSlide65.xml" ContentType="application/vnd.openxmlformats-officedocument.presentationml.notesSlide+xml"/>
  <Override PartName="/ppt/ink/ink143.xml" ContentType="application/inkml+xml"/>
  <Override PartName="/ppt/ink/ink144.xml" ContentType="application/inkml+xml"/>
  <Override PartName="/ppt/ink/ink145.xml" ContentType="application/inkml+xml"/>
  <Override PartName="/ppt/ink/ink146.xml" ContentType="application/inkml+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ink/ink153.xml" ContentType="application/inkml+xml"/>
  <Override PartName="/ppt/notesSlides/notesSlide66.xml" ContentType="application/vnd.openxmlformats-officedocument.presentationml.notesSlide+xml"/>
  <Override PartName="/ppt/ink/ink154.xml" ContentType="application/inkml+xml"/>
  <Override PartName="/ppt/ink/ink155.xml" ContentType="application/inkml+xml"/>
  <Override PartName="/ppt/ink/ink156.xml" ContentType="application/inkml+xml"/>
  <Override PartName="/ppt/notesSlides/notesSlide67.xml" ContentType="application/vnd.openxmlformats-officedocument.presentationml.notesSlide+xml"/>
  <Override PartName="/ppt/ink/ink157.xml" ContentType="application/inkml+xml"/>
  <Override PartName="/ppt/ink/ink158.xml" ContentType="application/inkml+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sldIdLst>
    <p:sldId id="532" r:id="rId2"/>
    <p:sldId id="435" r:id="rId3"/>
    <p:sldId id="470" r:id="rId4"/>
    <p:sldId id="582" r:id="rId5"/>
    <p:sldId id="581" r:id="rId6"/>
    <p:sldId id="472" r:id="rId7"/>
    <p:sldId id="488" r:id="rId8"/>
    <p:sldId id="481" r:id="rId9"/>
    <p:sldId id="482" r:id="rId10"/>
    <p:sldId id="474" r:id="rId11"/>
    <p:sldId id="476" r:id="rId12"/>
    <p:sldId id="595" r:id="rId13"/>
    <p:sldId id="491" r:id="rId14"/>
    <p:sldId id="473" r:id="rId15"/>
    <p:sldId id="483" r:id="rId16"/>
    <p:sldId id="484" r:id="rId17"/>
    <p:sldId id="485" r:id="rId18"/>
    <p:sldId id="486" r:id="rId19"/>
    <p:sldId id="475" r:id="rId20"/>
    <p:sldId id="585" r:id="rId21"/>
    <p:sldId id="480" r:id="rId22"/>
    <p:sldId id="537" r:id="rId23"/>
    <p:sldId id="510" r:id="rId24"/>
    <p:sldId id="487" r:id="rId25"/>
    <p:sldId id="519" r:id="rId26"/>
    <p:sldId id="282" r:id="rId27"/>
    <p:sldId id="534" r:id="rId28"/>
    <p:sldId id="583" r:id="rId29"/>
    <p:sldId id="490" r:id="rId30"/>
    <p:sldId id="496" r:id="rId31"/>
    <p:sldId id="492" r:id="rId32"/>
    <p:sldId id="587" r:id="rId33"/>
    <p:sldId id="495" r:id="rId34"/>
    <p:sldId id="493" r:id="rId35"/>
    <p:sldId id="586" r:id="rId36"/>
    <p:sldId id="584" r:id="rId37"/>
    <p:sldId id="471" r:id="rId38"/>
    <p:sldId id="536" r:id="rId39"/>
    <p:sldId id="515" r:id="rId40"/>
    <p:sldId id="478" r:id="rId41"/>
    <p:sldId id="477" r:id="rId42"/>
    <p:sldId id="497" r:id="rId43"/>
    <p:sldId id="525" r:id="rId44"/>
    <p:sldId id="594" r:id="rId45"/>
    <p:sldId id="533" r:id="rId46"/>
    <p:sldId id="591" r:id="rId47"/>
    <p:sldId id="593" r:id="rId48"/>
    <p:sldId id="592" r:id="rId49"/>
    <p:sldId id="508" r:id="rId50"/>
    <p:sldId id="513" r:id="rId51"/>
    <p:sldId id="506" r:id="rId52"/>
    <p:sldId id="517" r:id="rId53"/>
    <p:sldId id="516" r:id="rId54"/>
    <p:sldId id="518" r:id="rId55"/>
    <p:sldId id="542" r:id="rId56"/>
    <p:sldId id="535" r:id="rId57"/>
    <p:sldId id="540" r:id="rId58"/>
    <p:sldId id="541" r:id="rId59"/>
    <p:sldId id="507" r:id="rId60"/>
    <p:sldId id="509" r:id="rId61"/>
    <p:sldId id="511" r:id="rId62"/>
    <p:sldId id="498" r:id="rId63"/>
    <p:sldId id="501" r:id="rId64"/>
    <p:sldId id="500" r:id="rId65"/>
    <p:sldId id="489" r:id="rId66"/>
    <p:sldId id="512" r:id="rId67"/>
    <p:sldId id="527" r:id="rId68"/>
    <p:sldId id="529" r:id="rId69"/>
    <p:sldId id="588" r:id="rId70"/>
    <p:sldId id="530" r:id="rId71"/>
    <p:sldId id="531" r:id="rId72"/>
    <p:sldId id="590" r:id="rId73"/>
    <p:sldId id="589" r:id="rId74"/>
    <p:sldId id="576" r:id="rId75"/>
    <p:sldId id="580" r:id="rId76"/>
    <p:sldId id="579" r:id="rId77"/>
    <p:sldId id="578" r:id="rId78"/>
    <p:sldId id="514"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05CEA72-7DFD-459E-AEB6-736342525ADA}">
          <p14:sldIdLst>
            <p14:sldId id="532"/>
            <p14:sldId id="435"/>
            <p14:sldId id="470"/>
            <p14:sldId id="582"/>
            <p14:sldId id="581"/>
            <p14:sldId id="472"/>
            <p14:sldId id="488"/>
            <p14:sldId id="481"/>
            <p14:sldId id="482"/>
            <p14:sldId id="474"/>
            <p14:sldId id="476"/>
            <p14:sldId id="595"/>
            <p14:sldId id="491"/>
            <p14:sldId id="473"/>
            <p14:sldId id="483"/>
            <p14:sldId id="484"/>
            <p14:sldId id="485"/>
            <p14:sldId id="486"/>
            <p14:sldId id="475"/>
            <p14:sldId id="585"/>
            <p14:sldId id="480"/>
            <p14:sldId id="537"/>
            <p14:sldId id="510"/>
            <p14:sldId id="487"/>
            <p14:sldId id="519"/>
            <p14:sldId id="282"/>
            <p14:sldId id="534"/>
            <p14:sldId id="583"/>
            <p14:sldId id="490"/>
            <p14:sldId id="496"/>
            <p14:sldId id="492"/>
            <p14:sldId id="587"/>
            <p14:sldId id="495"/>
            <p14:sldId id="493"/>
            <p14:sldId id="586"/>
            <p14:sldId id="584"/>
            <p14:sldId id="471"/>
            <p14:sldId id="536"/>
            <p14:sldId id="515"/>
            <p14:sldId id="478"/>
            <p14:sldId id="477"/>
            <p14:sldId id="497"/>
            <p14:sldId id="525"/>
            <p14:sldId id="594"/>
            <p14:sldId id="533"/>
            <p14:sldId id="591"/>
            <p14:sldId id="593"/>
            <p14:sldId id="592"/>
            <p14:sldId id="508"/>
            <p14:sldId id="513"/>
            <p14:sldId id="506"/>
            <p14:sldId id="517"/>
            <p14:sldId id="516"/>
            <p14:sldId id="518"/>
            <p14:sldId id="542"/>
            <p14:sldId id="535"/>
            <p14:sldId id="540"/>
            <p14:sldId id="541"/>
            <p14:sldId id="507"/>
            <p14:sldId id="509"/>
            <p14:sldId id="511"/>
            <p14:sldId id="498"/>
            <p14:sldId id="501"/>
            <p14:sldId id="500"/>
            <p14:sldId id="489"/>
            <p14:sldId id="512"/>
            <p14:sldId id="527"/>
            <p14:sldId id="529"/>
            <p14:sldId id="588"/>
            <p14:sldId id="530"/>
            <p14:sldId id="531"/>
            <p14:sldId id="590"/>
            <p14:sldId id="589"/>
            <p14:sldId id="576"/>
            <p14:sldId id="580"/>
            <p14:sldId id="579"/>
            <p14:sldId id="578"/>
            <p14:sldId id="51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2"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9" d="100"/>
          <a:sy n="79" d="100"/>
        </p:scale>
        <p:origin x="74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3:33.300"/>
    </inkml:context>
    <inkml:brush xml:id="br0">
      <inkml:brushProperty name="width" value="0.035" units="cm"/>
      <inkml:brushProperty name="height" value="0.035" units="cm"/>
      <inkml:brushProperty name="color" value="#E71224"/>
    </inkml:brush>
  </inkml:definitions>
  <inkml:trace contextRef="#ctx0" brushRef="#br0">6135 4598 24575,'-12'-1'0,"0"-1"0,0 0 0,0-1 0,0-1 0,0 0 0,1-1 0,0 0 0,0-1 0,-15-10 0,-33-16 0,23 14 0,0-2 0,2-2 0,0-1 0,-40-37 0,35 31 0,-1 2 0,0 2 0,-67-28 0,50 25 0,-54-35 0,82 45 0,-2 2 0,-59-22 0,25 12 0,35 13 0,-3-2 0,-1 1 0,-69-16 0,85 26 0,1-1 0,0 0 0,0-2 0,1 0 0,-29-18 0,-73-61 0,91 64 0,-1 0 0,0 3 0,-1 0 0,-58-25 0,83 42 0,-29-8 0,0-2 0,1-2 0,0-1 0,1-2 0,-53-39 0,20 0 0,-85-65 0,46 39 0,-4-2 0,89 72 0,1 1 0,-1 2 0,-1 0 0,-30-10 0,7 6 0,0-3 0,1-1 0,0-3 0,-64-42 0,68 39 0,-1 2 0,-81-29 0,48 22 0,-17-4 0,60 24 0,0-3 0,0 0 0,-50-31 0,64 32 0,-111-69 0,105 68 0,-1 1 0,0 1 0,-1 1 0,-29-6 0,20 8 0,1-1 0,1-2 0,-1-2 0,2 0 0,-1-3 0,1 0 0,1-2 0,0-2 0,-30-26 0,31 24 0,1 2 0,-2 1 0,0 2 0,-1 0 0,0 2 0,-41-11 0,59 19 0,0 0 0,0-1 0,1 0 0,0-1 0,0 0 0,1-1 0,-1 0 0,1 0 0,1-1 0,0 0 0,-11-17 0,7 10 0,-1 1 0,-1 0 0,-14-13 0,26 28 0,-91-85 0,80 72 0,0 0 0,1-1 0,1 0 0,0-1 0,-10-19 0,8 14 0,0 2 0,0 0 0,-26-28 0,2 2 0,-2-3 0,19 24 0,1 0 0,-21-36 0,29 44 0,-1 1 0,0 0 0,-1 1 0,0 1 0,-1 0 0,0 1 0,-1 0 0,-21-12 0,23 14 0,0-1 0,1-1 0,1 0 0,-1 0 0,2-1 0,-9-13 0,-33-37 0,12 24 0,-134-142 0,136 137 0,-107-134 0,121 147 0,-42-43 0,47 55 0,1 0 0,1-1 0,0-1 0,1-1 0,1-1 0,-13-27 0,21 39 0,0-1 0,0 1 0,-1 0 0,0 1 0,-1-1 0,1 2 0,-11-10 0,-30-36 0,35 38 0,-1 0 0,0 1 0,-1 0 0,-1 2 0,-31-22 0,34 25 0,0-2 0,1 0 0,-16-19 0,-4-4 0,5 9 0,-82-78 0,99 95 0,0-1 0,1-1 0,0 0 0,0 0 0,1-1 0,1 0 0,-10-19 0,17 30 0,0 0 0,0 0 0,-1 0 0,1 0 0,0 1 0,-1-1 0,1 0 0,-1 0 0,1 0 0,-1 1 0,1-1 0,-1 0 0,1 0 0,-1 1 0,0-1 0,1 1 0,-1-1 0,0 1 0,0-1 0,1 1 0,-1-1 0,0 1 0,0 0 0,0-1 0,1 1 0,-1 0 0,0 0 0,0 0 0,-1 0 0,1 1 0,0 0 0,0 0 0,0 0 0,0 0 0,0 0 0,1 0 0,-1 1 0,0-1 0,1 0 0,-1 1 0,0-1 0,1 0 0,-1 1 0,1-1 0,0 1 0,-1 1 0,-6 64 0,8 43 0,-2 33 0,-3-120 0,4-23 0,0 0 0,0 0 0,0 0 0,0 1 0,0-1 0,-1 0 0,1 0 0,0 0 0,0 0 0,0 1 0,0-1 0,0 0 0,0 0 0,0 0 0,-1 0 0,1 0 0,0 0 0,0 0 0,0 0 0,0 1 0,0-1 0,-1 0 0,1 0 0,0 0 0,0 0 0,0 0 0,0 0 0,0 0 0,-1 0 0,1 0 0,0 0 0,0 0 0,0 0 0,0 0 0,-1 0 0,1 0 0,0 0 0,0-1 0,0 1 0,0 0 0,0 0 0,-1 0 0,1 0 0,0 0 0,0 0 0,0 0 0,0 0 0,0-1 0,0 1 0,-2-3 0,0 0 0,1 0 0,0 0 0,0 0 0,0 0 0,0 0 0,0-1 0,0 1 0,0-6 0,-2-28 0,0-51 0,3 59 0,0 1 0,-2-1 0,-9-50 0,7 64 0,1-1 0,0 0 0,1 0 0,1-1 0,0 1 0,2-21 0,-1 33 0,0 1 0,0 0 0,1 0 0,-1 0 0,1 0 0,0 0 0,0 0 0,0 0 0,0 0 0,0 0 0,0 0 0,1 0 0,-1 1 0,1-1 0,0 1 0,0-1 0,0 1 0,0 0 0,0 0 0,0 0 0,0 0 0,0 0 0,1 0 0,-1 1 0,1 0 0,-1-1 0,1 1 0,0 0 0,-1 0 0,1 1 0,0-1 0,-1 0 0,1 1 0,0 0 0,0 0 0,0 0 0,-1 0 0,6 2 0,-3-1 0,1 1 0,0 0 0,-1 0 0,1 1 0,-1-1 0,0 1 0,0 1 0,0-1 0,0 1 0,8 8 0,43 51 0,-37-40-119,3 6-296,2-2-1,33 31 1,-42-45-6411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1T23:30:30.800"/>
    </inkml:context>
    <inkml:brush xml:id="br0">
      <inkml:brushProperty name="width" value="0.05" units="cm"/>
      <inkml:brushProperty name="height" value="0.05" units="cm"/>
      <inkml:brushProperty name="color" value="#008C3A"/>
    </inkml:brush>
  </inkml:definitions>
  <inkml:trace contextRef="#ctx0" brushRef="#br0">86 1 24575,'7'0'0,"0"0"0,0 0 0,0 1 0,0 0 0,-1 0 0,1 0 0,0 1 0,6 3 0,-10-3 0,1 0 0,-1 0 0,0 1 0,1-1 0,-1 1 0,0 0 0,0 0 0,-1 0 0,1 0 0,-1 1 0,1-1 0,-1 1 0,0-1 0,2 7 0,2 4 0,0 1 0,-2 0 0,0 0 0,0 0 0,-1 1 0,-1-1 0,-1 1 0,0-1 0,-1 1 0,-2 19 0,-1-10 0,-2 0 0,0 0 0,-2-1 0,0 0 0,-17 36 0,21-55 0,1 1 0,0 0 0,0-1 0,0 1 0,1 0 0,-2 12 0,3-17 0,0 0 0,0 0 0,0 1 0,0-1 0,1 0 0,-1 0 0,0 0 0,0 1 0,1-1 0,-1 0 0,1 0 0,-1 0 0,1 0 0,-1 0 0,1 0 0,0 0 0,0 0 0,-1 0 0,1 0 0,0 0 0,0 0 0,0-1 0,0 1 0,0 0 0,0-1 0,0 1 0,0 0 0,0-1 0,0 1 0,1-1 0,-1 0 0,0 1 0,0-1 0,0 0 0,0 0 0,1 0 0,-1 0 0,0 0 0,0 0 0,2 0 0,9-2 0,-1 0 0,0-1 0,0 0 0,0-1 0,0 0 0,0-1 0,-1 0 0,14-9 0,-7 5 0,-2-3 0,-26 10 0,-29 9 0,21-1 0,0 1 0,1 1 0,0 0 0,-32 21 0,47-27 0,-1 0 0,1 0 0,1 0 0,-1 1 0,0-1 0,0 1 0,1 0 0,0 0 0,-1 0 0,1 0 0,0 0 0,1 0 0,-1 1 0,0-1 0,1 1 0,0-1 0,0 1 0,0-1 0,0 1 0,1 0 0,-1 0 0,1-1 0,0 1 0,0 0 0,0-1 0,0 1 0,1 0 0,0 0 0,0-1 0,0 1 0,0-1 0,0 1 0,4 6 0,0-3 0,0 1 0,0-1 0,1 0 0,-1 0 0,13 10 0,14 18 0,-22-23 0,-4-5 0,0 1 0,0 0 0,-1 0 0,5 10 0,-9-16 0,0 0 0,0 0 0,0 1 0,-1-1 0,1 1 0,-1-1 0,1 0 0,-1 1 0,0-1 0,0 1 0,0-1 0,0 1 0,0-1 0,-1 1 0,1-1 0,-1 1 0,0-1 0,0 0 0,1 1 0,-1-1 0,-2 3 0,-3 2 10,0 0 0,0 0 0,0 0 0,-1-1 0,0 0 0,-1 0 0,1 0 0,-1-1 0,0 0 0,0-1 0,-17 7 0,-8 1-753,-60 14 1,74-22-6084</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5.910"/>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6.25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7.591"/>
    </inkml:context>
    <inkml:brush xml:id="br0">
      <inkml:brushProperty name="width" value="0.05" units="cm"/>
      <inkml:brushProperty name="height" value="0.05" units="cm"/>
      <inkml:brushProperty name="color" value="#004F8B"/>
      <inkml:brushProperty name="ignorePressure" value="1"/>
    </inkml:brush>
  </inkml:definitions>
  <inkml:trace contextRef="#ctx0" brushRef="#br0">11 1,'-5'0,"-1"0</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7.93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9.447"/>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2:09.791"/>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2T22:13:56.058"/>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1 124,'339'3,"367"-8,-663 2,0-4,0-1,-2-2,58-21,-59 16,2 3,-1 1,1 2,71-6,-66 15,0 1,0 2,-2 2,67 18,-86-18,39 11,89 36,-108-38,-25-10</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3T19:24:09.155"/>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0,'241'4,"-9"1,105 0,575 0,123 1,-629 6,422 68,-553-45,401-1,1045-37,-1703 3</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4T22:37:13.869"/>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0,'241'4,"-9"1,105 0,575 0,123 1,-629 6,422 68,-553-45,401-1,1045-37,-1703 3</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4T22:47:23.697"/>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0,'164'3,"-7"0,72 1,390-1,84 1,-427 4,286 46,-375-30,272-1,710-25,-1157 2</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1T23:30:36.123"/>
    </inkml:context>
    <inkml:brush xml:id="br0">
      <inkml:brushProperty name="width" value="0.05" units="cm"/>
      <inkml:brushProperty name="height" value="0.05" units="cm"/>
      <inkml:brushProperty name="color" value="#008C3A"/>
    </inkml:brush>
  </inkml:definitions>
  <inkml:trace contextRef="#ctx0" brushRef="#br0">3806 5419 24575,'16'-29'0,"1"0"0,2 2 0,24-28 0,-13 16 0,174-211 0,329-313 0,-499 531 0,214-223 0,-217 216 0,-2-2 0,-1 0 0,-3-2 0,31-68 0,54-192 0,-78 190 0,32-226 0,-29-123 0,-34 408 0,-2 0 0,-16-103 0,11 122 0,-3 1 0,0 0 0,-3 0 0,-1 1 0,-25-47 0,3 21 0,-4 2 0,-1 1 0,-3 2 0,-81-77 0,-223-163 0,80 106 0,194 143 0,-141-62 0,-315-159 0,23 11 0,353 192 0,-306-81 0,411 135 0,-1 1 0,-61-1 0,-98 9 0,-7 0 0,201-1 0,-617-19 0,362 31 0,220-5 0,9 0 0,0-2 0,0-2 0,0-1 0,-70-8 0,86 0 0,0 0 0,0-2 0,1-1 0,0-1 0,-36-23 0,15 2 0,37 25 0,-1 1 0,0 0 0,0 0 0,0 1 0,-1 0 0,-16-6 0,8 6 0,0-1 0,0-1 0,0 0 0,1-1 0,-16-11 0,28 16 0,-1 0 0,1 0 0,-1 1 0,0 0 0,0 0 0,0 0 0,0 0 0,0 1 0,-7-2 0,11 3 0,0 0 0,0 0 0,0 0 0,0 0 0,0 0 0,0 0 0,0 1 0,0-1 0,0 0 0,0 0 0,0 1 0,0-1 0,0 1 0,0-1 0,1 1 0,-1-1 0,0 1 0,0-1 0,0 1 0,1 0 0,-2 1 0,1-1 0,0 1 0,1 0 0,-1 0 0,0-1 0,1 1 0,0 0 0,-1 0 0,1 0 0,0 0 0,0 0 0,0 0 0,0 0 0,0-1 0,0 1 0,1 4 0,2 3 0,0 1 0,0 0 0,1-1 0,0 0 0,1 0 0,0 0 0,0 0 0,1-1 0,0 0 0,11 12 0,12 9 0,39 32 0,-55-49 0,85 70 0,-163-138 0,14 10 0,-2 2 0,-65-40 0,111 80 0,0 0 0,0 0 0,1-1 0,0 0 0,0 0 0,-5-6 0,10 10 0,0 0 0,1 1 0,-1-1 0,1 0 0,-1 0 0,1 1 0,0-1 0,-1 0 0,1 0 0,0 0 0,0 0 0,-1 0 0,1 1 0,0-1 0,0 0 0,0 0 0,0 0 0,0 0 0,0 0 0,0 0 0,1 0 0,-1 1 0,1-3 0,0 1 0,0 1 0,1-1 0,-1 1 0,1-1 0,-1 1 0,1-1 0,-1 1 0,1 0 0,0 0 0,0 0 0,0 0 0,0 0 0,0 0 0,0 1 0,2-2 0,20-5 0,41-7 0,-41 10 0,-1-2 0,30-9 0,-29 5-170,0-1-1,0 0 0,-1-2 1,-1-1-1,0-1 0,-1 0 1,22-22-1,-31 25-6655</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04T16:30:01.454"/>
    </inkml:context>
    <inkml:brush xml:id="br0">
      <inkml:brushProperty name="width" value="0.05" units="cm"/>
      <inkml:brushProperty name="height" value="0.05" units="cm"/>
      <inkml:brushProperty name="color" value="#66CC00"/>
    </inkml:brush>
  </inkml:definitions>
  <inkml:trace contextRef="#ctx0" brushRef="#br0">1 0 24575,'12'1'0,"0"0"0,0 0 0,0 1 0,0 1 0,0 0 0,-1 0 0,1 1 0,-1 1 0,0 0 0,19 12 0,-17-8 0,0 0 0,0 1 0,-1 1 0,-1 0 0,1 0 0,-2 1 0,16 22 0,-5-5 0,34 36 0,-20-27 0,-28-28 0,1-1 0,-1 1 0,-1 0 0,0 1 0,0 0 0,-1 0 0,-1 0 0,6 22 0,-5-12 0,-2 1 0,0 0 0,-1 43 0,-5 171-1365,3-213-5461</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04T16:20:49.008"/>
    </inkml:context>
    <inkml:brush xml:id="br0">
      <inkml:brushProperty name="width" value="0.05" units="cm"/>
      <inkml:brushProperty name="height" value="0.05" units="cm"/>
      <inkml:brushProperty name="color" value="#CC0066"/>
    </inkml:brush>
  </inkml:definitions>
  <inkml:trace contextRef="#ctx0" brushRef="#br0">1 0 24575,'1'4'0,"1"-1"0,-1 0 0,1-1 0,0 1 0,0 0 0,0 0 0,1-1 0,-1 1 0,0-1 0,1 0 0,0 0 0,0 0 0,-1 0 0,6 2 0,-1 1 0,126 90 0,4-7 0,295 141 0,-364-201 0,104 29 0,-127-46 0,0-2 0,1-2 0,70 2 0,280-20 0,-291 1 0,178-42 0,-184 30 0,-1 3 0,2 5 0,0 4 0,103 4 0,-164 7 0,1 1 0,-1 2 0,0 2 0,58 17 0,-43-8 0,-1 3 0,-1 1 0,-1 4 0,-1 1 0,-1 2 0,47 34 0,-27-9 0,102 81 0,-145-107 0,44 57 0,-21-22 0,-49-60 0,1 1 0,-1-1 0,0 1 0,1-1 0,-1 1 0,1-1 0,-1 1 0,0-1 0,1 1 0,-1-1 0,1 0 0,-1 1 0,1-1 0,0 0 0,-1 1 0,1-1 0,-1 0 0,1 0 0,-1 0 0,1 1 0,0-1 0,-1 0 0,1 0 0,0 0 0,-1 0 0,1 0 0,1 0 0,-2-1 0,1 0 0,0 1 0,-1-1 0,1 0 0,-1 1 0,1-1 0,-1 0 0,1 0 0,-1 0 0,0 0 0,1 1 0,-1-1 0,0 0 0,0 0 0,0 0 0,1-2 0,0-48 0,-2 42 0,0-47 0,1-86 0,2 120 0,0 0 0,2 1 0,0 0 0,10-31 0,40-76 0,-50 119 0,0 0 0,1 1 0,0-1 0,0 1 0,1 0 0,0 1 0,1-1 0,0 1 0,0 0 0,0 1 0,1 0 0,0 0 0,11-6 0,-6 6 0,0 0 0,1 1 0,-1 0 0,1 1 0,0 1 0,1 0 0,-1 1 0,21-1 0,73 2 0,137 16 0,-82-2 0,-33 0 0,234 54 0,185 19 0,-487-79 0,218 16 0,530-24 0,-635 14 0,0 2 0,-147-15 0,93-3 0,-106 1 0,1 0 0,-1-1 0,0-1 0,0 0 0,26-12 0,22-13 0,109-69 0,-131 76 0,-33 19 0,0-1 0,-1 0 0,1-1 0,12-9 0,42-49 52,-49 47-336,1 1 1,1 0 0,1 1-1,21-15 1,-20 18-6543</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0T19:38:37.897"/>
    </inkml:context>
    <inkml:brush xml:id="br0">
      <inkml:brushProperty name="width" value="0.05" units="cm"/>
      <inkml:brushProperty name="height" value="0.05" units="cm"/>
      <inkml:brushProperty name="color" value="#AB008B"/>
      <inkml:brushProperty name="ignorePressure" value="1"/>
    </inkml:brush>
  </inkml:definitions>
  <inkml:trace contextRef="#ctx0" brushRef="#br0">1 55,'1433'0,"-1252"-14,-28 1,-144 13,281-17,-49 7,-219 10</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0T19:50:33.099"/>
    </inkml:context>
    <inkml:brush xml:id="br0">
      <inkml:brushProperty name="width" value="0.025" units="cm"/>
      <inkml:brushProperty name="height" value="0.025" units="cm"/>
      <inkml:brushProperty name="color" value="#66CC00"/>
      <inkml:brushProperty name="ignorePressure" value="1"/>
    </inkml:brush>
  </inkml:definitions>
  <inkml:trace contextRef="#ctx0" brushRef="#br0">0 56,'48'-1,"50"-9,-18 1,661-26,8 36,-282 1,-455-1,0 0,0 1,22 7,-1-1,-15-5</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16:28:35.060"/>
    </inkml:context>
    <inkml:brush xml:id="br0">
      <inkml:brushProperty name="width" value="0.05" units="cm"/>
      <inkml:brushProperty name="height" value="0.05" units="cm"/>
      <inkml:brushProperty name="color" value="#5B2D90"/>
    </inkml:brush>
  </inkml:definitions>
  <inkml:trace contextRef="#ctx0" brushRef="#br0">0 104 24575,'124'1'0,"135"-3"0,-244 0 0,-1 0 0,0-2 0,0 1 0,22-10 0,-20 7 0,-1 0 0,1 2 0,19-4 0,53 3 0,-69 5 0,0 0 0,-1-2 0,1 0 0,-1-1 0,1 0 0,-1-2 0,18-6 0,-25 6 0,0 1 0,0 0 0,1 1 0,-1 1 0,1-1 0,-1 2 0,1 0 0,0 0 0,14 2 0,-4 1 0,0 2 0,0 0 0,40 14 0,-6-5 34,-46-12-209,-1 0 0,0 1 0,1 0 0,-1 1 1,0 0-1,-1 0 0,15 9 0,-8-1-6651</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16:28:37.219"/>
    </inkml:context>
    <inkml:brush xml:id="br0">
      <inkml:brushProperty name="width" value="0.05" units="cm"/>
      <inkml:brushProperty name="height" value="0.05" units="cm"/>
      <inkml:brushProperty name="color" value="#5B2D90"/>
    </inkml:brush>
  </inkml:definitions>
  <inkml:trace contextRef="#ctx0" brushRef="#br0">1 54 24575,'190'-1'0,"212"3"0,-256 11 0,-100-7 0,1-2 0,0-2 0,56-5 0,465-21 0,-487 21 0,102-18 0,-4 0 0,-113 16 0,1 3 0,0 2 0,0 4 0,0 2 0,90 21 0,-33-3 99,19 6-1563,-119-24-5362</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1T20:20:04.109"/>
    </inkml:context>
    <inkml:brush xml:id="br0">
      <inkml:brushProperty name="width" value="0.025" units="cm"/>
      <inkml:brushProperty name="height" value="0.025" units="cm"/>
      <inkml:brushProperty name="color" value="#66CC00"/>
      <inkml:brushProperty name="ignorePressure" value="1"/>
    </inkml:brush>
  </inkml:definitions>
  <inkml:trace contextRef="#ctx0" brushRef="#br0">0 56,'48'-1,"50"-9,-18 1,661-26,8 36,-282 1,-455-1,0 0,0 1,22 7,-1-1,-15-5</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1T14:59:28.025"/>
    </inkml:context>
    <inkml:brush xml:id="br0">
      <inkml:brushProperty name="width" value="0.05" units="cm"/>
      <inkml:brushProperty name="height" value="0.05" units="cm"/>
      <inkml:brushProperty name="color" value="#AB008B"/>
      <inkml:brushProperty name="ignorePressure" value="1"/>
    </inkml:brush>
  </inkml:definitions>
  <inkml:trace contextRef="#ctx0" brushRef="#br0">1 240,'907'0,"-633"-17,-160 7,4-1,90-5,-108 17,-148-22,-262-69,144 48,164 41,1 1,-1-1,0 1,1-1,-1 1,0-1,1 0,-1 0,1 0,-1 0,1 0,-2-2,3 3,0 0,0 0,0-1,0 1,0 0,0-1,0 1,0 0,0 0,0-1,0 1,0 0,0-1,0 1,0 0,0-1,0 1,0 0,0 0,1-1,-1 1,0 0,0 0,0-1,0 1,1 0,-1 0,0-1,0 1,1 0,-1 0,0 0,0 0,1 0,-1-1,0 1,0 0,1 0,4-2,0 0,0 1,0-1,0 1,0 0,9 0,34-1,0 2,-1 2,1 2,-1 2,0 2,0 2,65 24,-102-30,0-1,-1 1,1 0,-1 1,0 0,16 11,-23-14,-1-1,1 1,-1-1,0 1,1-1,-1 1,0 0,0 0,0-1,0 1,0 0,-1 0,1 0,0 0,-1 0,0 0,1 0,-1 0,0 0,0 0,0 1,0-1,-1 0,1 0,0 0,-1 0,0 0,1 0,-1 0,0-1,0 1,0 0,0 0,0 0,0-1,-2 3,-5 4,1-1,-1 1,0-1,-1-1,1 1,-1-1,-1-1,-18 8,-26 18,-209 127,249-150</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05:50.929"/>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1 335,'69'7,"-9"0,886 3,-931-11,335-8,393-62,-93-55,-644 125,451-95,-334 76,219-6,-166 30,-85 0,169-16,-225 7</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06:19.289"/>
    </inkml:context>
    <inkml:brush xml:id="br0">
      <inkml:brushProperty name="width" value="0.05" units="cm"/>
      <inkml:brushProperty name="height" value="0.05" units="cm"/>
      <inkml:brushProperty name="color" value="#008C3A"/>
      <inkml:brushProperty name="ignorePressure" value="1"/>
    </inkml:brush>
  </inkml:definitions>
  <inkml:trace contextRef="#ctx0" brushRef="#br0">2 721,'148'15,"-18"0,1904 5,-2001-20,718-20,848-133,-201-118,-1385 268,970-203,-719 164,471-14,-357 64,-181 0,362-32,-484 13</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1T16:17:38.418"/>
    </inkml:context>
    <inkml:brush xml:id="br0">
      <inkml:brushProperty name="width" value="0.05" units="cm"/>
      <inkml:brushProperty name="height" value="0.05" units="cm"/>
      <inkml:brushProperty name="color" value="#AB008B"/>
      <inkml:brushProperty name="ignorePressure" value="1"/>
    </inkml:brush>
  </inkml:definitions>
  <inkml:trace contextRef="#ctx0" brushRef="#br0">0 552,'56'2,"65"10,-53-3,92 9,382 41,9-28,-254-32,0-14,380-66,-13-44,-56 10,-328 64,578-99,8 28,-619 104,260 13,-394 7,-86-2</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11:12.66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1515 0,'-6'1,"1"0,0 1,0-1,0 1,0 0,0 0,0 0,0 1,-5 4,-8 3,-228 110,-135 70,343-168,0 2,1 2,2 1,1 2,1 1,-43 50,38-31,1 1,3 2,2 1,-27 62,33-60,2 2,3 0,-23 96,5 96,12-66,26-179,0 0,1 0,-1-1,-1 1,1-1,0 1,-1-1,0 1,0-1,-4 6,5-8,0 0,1-1,-1 1,0-1,0 1,1-1,-1 1,0-1,0 1,0-1,0 0,1 0,-1 1,0-1,0 0,0 0,0 0,0 0,-1 0,0 0,0-1,1 0,-1 1,0-1,1 0,-1 0,1 0,-1 0,1 0,-1 0,1 0,0 0,-2-3,-6-6,1-1,1 0,-1-1,2 0,0 0,0-1,1 0,1 1,0-2,1 1,-3-23,0-13,3-90,7-11,2 181,2 1,1-1,1-1,26 54,-18-43,22 72,-9 17,-31-129,0 0,0 0,0 0,1 0,-1 0,0-1,0 1,1 0,-1 0,1 0,-1 0,1 0,-1-1,1 1,-1 0,1 0,0-1,-1 1,1 0,0-1,0 1,-1-1,3 2,-2-2,0-1,0 1,0 0,0 0,0 0,0 0,0-1,0 1,0 0,0-1,0 1,0-1,0 1,0-1,-1 0,1 1,0-1,1-1,5-5,0-1,-1 0,8-13,-12 17,34-52,-16 22,2 0,1 2,1 1,30-29,-41 49</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11:15.692"/>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0,'35'3,"0"1,0 2,-1 1,0 2,0 1,33 15,-52-20,64 27,0 3,-3 3,-1 4,78 57,-18 3,136 132,-212-179,202 194,-195-178,100 136,-69-66,197 272,-271-382,-3 2,24 47,-30-58,6 10,-19-31,0 0,-1 1,1-1,0 1,-1 0,1-1,-1 1,0-1,0 1,1 0,-1-1,0 1,0 0,0-1,-1 4,0-4,0 0,0 1,1-1,-1 0,0 0,0 0,0 0,-1-1,1 1,0 0,0 0,0 0,-1-1,1 1,0-1,0 1,-1-1,1 0,-1 1,1-1,0 0,-1 0,1 0,-1 0,1 0,0 0,-1 0,1-1,-2 1,-48-13,41 10,-55-20,0-2,1-3,-66-40,83 44,34 19,1-1,-1 0,1-1,1 0,-1-1,1 0,-11-12,22 20,-1 0,1 0,0 0,0-1,0 1,-1 0,1 0,0-1,0 1,0 0,0 0,0-1,0 1,-1 0,1-1,0 1,0 0,0-1,0 1,0 0,0 0,0-1,0 1,0 0,0-1,0 1,1 0,-1-1,0 1,0 0,0 0,0-1,0 1,0 0,1 0,-1-1,0 1,0 0,0 0,1-1,-1 1,0 0,0 0,1 0,-1 0,0-1,1 1,-1 0,0 0,0 0,1 0,-1 0,0 0,1 0,19-3,24 6,0 1,-1 3,65 17,-61-13,6 2,-1 3,0 1,-1 3,0 2,47 30,-57-19,-35-27,0 0,1-1,-1 0,10 6,-16-11,1 0,0 0,-1 0,1 0,0 1,0-1,-1 0,1 0,0 0,0-1,-1 1,1 0,0 0,-1 0,1 0,0-1,0 1,-1 0,1-1,0 1,-1 0,1-1,-1 1,1-1,-1 1,1-1,-1 1,1-1,-1 0,1 1,-1-1,1 0,-1 1,0-1,0 0,1 1,-1-1,0 0,0 1,0-1,0 0,0 0,0 1,0-2,6-38,-6 38,1-185,-3 106,2 61</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11:19.156"/>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603 1,'3'4,"0"1,0 0,-1 0,1 0,-1 1,0-1,-1 0,1 1,-1 0,0-1,0 8,1 2,18 115,-5 0,-7 1,-9 159,-2-258,-1 0,-2 0,-1-1,-2 0,-1-1,-23 52,-3-11,-69 102,72-127,-3-2,-1-1,-2-2,-1-2,-88 64,115-91,9-9,1 1,-1-1,0 0,0-1,0 1,-5 2,8-5,1 0,-1 1,1-1,-1 0,1 0,-1 0,0 0,1 0,-1 0,1 0,-1 0,0 0,1 0,-1 0,1-1,-1 1,1 0,-1 0,1 0,-1-1,0 0,0 1,0-2,0 1,0 0,1 0,-1 0,0 0,1 0,-1 0,1-1,-1 1,1 0,-1-1,1-1,-2-9,1-1,0 1,1-1,1 1,0-1,0 1,1-1,1 1,6-17,6-15,27-50,-18 41,-24 52,1 0,-1 1,0-1,0 0,1 0,-1 0,1 0,-1 0,1 0,-1 0,1 1,0-1,-1 0,1 0,0 1,-1-1,1 0,0 1,0-1,1 0,-1 1,-1 1,1 0,-1-1,1 1,-1 0,0 0,1-1,-1 1,0 0,1 0,-1-1,0 1,0 0,0 0,0 0,0-1,0 1,0 1,-2 48,-1-34,-1 0,-1 0,-1 0,0-1,-1 0,-1-1,0 1,-12 14,-7 8,-55 56,81-93,0 1,0 0,0 0,0 0,1-1,-1 1,0 0,0 0,1 0,-1 0,1 0,-1 0,1 0,-1 0,1 0,0 1,0-1,-1 0,1 0,0 0,0 0,0 0,0 0,0 1,0-1,1 0,-1 0,0 0,1 0,-1 0,0 0,1 0,-1 0,1 0,0 0,-1 0,1 0,0 0,0 0,-1 0,1-1,0 1,0 0,0 0,0-1,0 1,0-1,0 1,1 0,9 4,-1-1,1 0,0 0,12 2,-10-3,39 9,1-2,0-3,0-2,0-2,57-5,-90 1</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7T19:12:13.75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0 1</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00:22:47.011"/>
    </inkml:context>
    <inkml:brush xml:id="br0">
      <inkml:brushProperty name="width" value="0.05" units="cm"/>
      <inkml:brushProperty name="height" value="0.05" units="cm"/>
      <inkml:brushProperty name="color" value="#5B2D90"/>
      <inkml:brushProperty name="ignorePressure" value="1"/>
    </inkml:brush>
  </inkml:definitions>
  <inkml:trace contextRef="#ctx0" brushRef="#br0">0 128,'103'-5,"186"-33,-104 11,638-28,8 56,-315 4,-255-5,-227 0</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13:34:09.741"/>
    </inkml:context>
    <inkml:brush xml:id="br0">
      <inkml:brushProperty name="width" value="0.05" units="cm"/>
      <inkml:brushProperty name="height" value="0.05" units="cm"/>
      <inkml:brushProperty name="color" value="#5B2D90"/>
      <inkml:brushProperty name="ignorePressure" value="1"/>
    </inkml:brush>
  </inkml:definitions>
  <inkml:trace contextRef="#ctx0" brushRef="#br0">0 0,'4'3,"0"-1,0 0,-1 0,1 0,0 0,1-1,-1 0,0 0,0 0,7 1,3 0,56 12,-1-4,91 2,148-12,-153-3,407 3,-526 2,59 10,-56-6,43 1,276-6,-166-2,-169 1</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14:49:53.600"/>
    </inkml:context>
    <inkml:brush xml:id="br0">
      <inkml:brushProperty name="width" value="0.05" units="cm"/>
      <inkml:brushProperty name="height" value="0.05" units="cm"/>
      <inkml:brushProperty name="color" value="#FF0066"/>
      <inkml:brushProperty name="ignorePressure" value="1"/>
    </inkml:brush>
  </inkml:definitions>
  <inkml:trace contextRef="#ctx0" brushRef="#br0">2689 0,'-13'15,"0"1,1 0,-13 24,-19 25,-11 0,-127 114,-84 37,93-79,111-88,-3-3,-2-4,-138 67,71-53,-175 49,-260 78,465-139,-133 74,206-101,1 1,-45 34,57-36</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14:50:13.738"/>
    </inkml:context>
    <inkml:brush xml:id="br0">
      <inkml:brushProperty name="width" value="0.05" units="cm"/>
      <inkml:brushProperty name="height" value="0.05" units="cm"/>
      <inkml:brushProperty name="color" value="#FF0066"/>
      <inkml:brushProperty name="ignorePressure" value="1"/>
    </inkml:brush>
  </inkml:definitions>
  <inkml:trace contextRef="#ctx0" brushRef="#br0">875 0,'-4'253,"8"268,11-346,1 50,-15 371,-2-281,-3-212,-21 128,-36 98,-4 19,43-199,-7-1,-6-1,-65 163,-168 301,104-304,121-205,35-77,-1-1,-2 1,0-1,-22 30,15-33</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14:50:18.191"/>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0,'71'132,"4"-8,2-6,87 101,269 255,-397-437,30 30,122 93,192 107,-68-44,-287-205,398 257,10-62,-312-166,128 40,-165-60,101 61,-111-46</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02:03:21.477"/>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1 108,'36'-2,"0"-2,67-15,-26 3,80-11,294-12,-329 38,319 6,-215 20,-148-13,121 3,155-16,-332 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5T16:09:17.25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54,'304'2,"330"-5,-294-23,59-1,670 27,-463 2,-569-2</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7T15:56:12.921"/>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1 108,'36'-2,"0"-2,67-15,-26 3,80-11,294-12,-329 38,319 6,-215 20,-148-13,121 3,155-16,-332 1</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1-09T16:24:05.522"/>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1 134,'85'-3,"109"-16,81-30,13-1,-176 39,194 9,-144 5,702-4,-841 1</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09T16:24:05.523"/>
    </inkml:context>
    <inkml:brush xml:id="br0">
      <inkml:brushProperty name="width" value="0.05" units="cm"/>
      <inkml:brushProperty name="height" value="0.05" units="cm"/>
      <inkml:brushProperty name="color" value="#FF0066"/>
    </inkml:brush>
  </inkml:definitions>
  <inkml:trace contextRef="#ctx0" brushRef="#br0">471 1 24575,'-12'9'0,"1"1"0,-2-2 0,1 1 0,-1-2 0,-19 9 0,14-7 0,1 0 0,-22 16 0,21-10 0,1 1 0,0 1 0,2 1 0,0 0 0,0 1 0,2 0 0,0 1 0,-10 23 0,4-2 0,2 0 0,1 1 0,-13 59 0,13-11 0,3 1 0,0 102 0,10-130 0,-3 43 0,-11 162 0,10-193 0,5 111 0,5-145 0,1-1 0,3 0 0,1 0 0,18 54 0,-4-31 0,-2 1 0,-3 1 0,10 81 0,-22-118 0,2 0 0,1 0 0,1 0 0,1-2 0,1 1 0,20 31 0,-12-12 0,-18-40 0,1 0 0,0 0 0,0-1 0,1 1 0,0-1 0,0 1 0,0-1 0,1 0 0,-1 0 0,1 0 0,0-1 0,1 1 0,-1-1 0,1 0 0,6 4 0,-4-4-84,9 6-173,0 0 1,-1 1 0,-1 0 0,25 25 0,-29-24-6570</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19:56:39.565"/>
    </inkml:context>
    <inkml:brush xml:id="br0">
      <inkml:brushProperty name="width" value="0.035" units="cm"/>
      <inkml:brushProperty name="height" value="0.035" units="cm"/>
      <inkml:brushProperty name="color" value="#E71224"/>
    </inkml:brush>
  </inkml:definitions>
  <inkml:trace contextRef="#ctx0" brushRef="#br0">6135 6007 24575,'-12'-1'0,"0"-2"0,0 1 0,0-2 0,0-2 0,0 1 0,1-1 0,0-1 0,0-1 0,-15-13 0,-33-20 0,23 17 0,0-2 0,2-3 0,0-1 0,-40-48 0,35 40 0,-1 3 0,0 2 0,-67-36 0,50 32 0,-54-45 0,82 58 0,-2 3 0,-59-28 0,25 15 0,35 17 0,-3-3 0,-1 2 0,-69-21 0,85 33 0,1 0 0,0-1 0,0-2 0,1 0 0,-29-24 0,-73-79 0,91 83 0,-1 1 0,0 3 0,-1 0 0,-58-33 0,83 56 0,-29-11 0,0-3 0,1-2 0,0-2 0,1-2 0,-53-51 0,20 0 0,-85-85 0,46 50 0,-4-1 0,89 93 0,1 2 0,-1 2 0,-1 0 0,-30-13 0,7 8 0,0-4 0,1-1 0,0-4 0,-64-55 0,68 51 0,-1 3 0,-81-39 0,48 30 0,-17-6 0,60 31 0,0-3 0,0 0 0,-50-41 0,64 42 0,-111-90 0,105 88 0,-1 2 0,0 1 0,-1 2 0,-29-8 0,20 10 0,1-1 0,1-3 0,-1-3 0,2 1 0,-1-4 0,1 0 0,1-3 0,0-3 0,-30-33 0,31 30 0,1 4 0,-2 1 0,0 2 0,-1 1 0,0 2 0,-41-15 0,59 26 0,0-1 0,0-1 0,1 0 0,0-1 0,0 0 0,1-1 0,-1-1 0,1 1 0,1-2 0,0 0 0,-11-22 0,7 13 0,-1 2 0,-1-1 0,-14-16 0,26 36 0,-91-111 0,80 94 0,0 0 0,1-2 0,1 1 0,0-2 0,-10-24 0,8 18 0,0 2 0,0 1 0,-26-37 0,2 2 0,-2-3 0,19 31 0,1 0 0,-21-47 0,29 57 0,-1 2 0,0-1 0,-1 3 0,0 0 0,-1 0 0,0 2 0,-1-1 0,-21-15 0,23 19 0,0-2 0,1-2 0,1 1 0,-1-1 0,2 0 0,-9-18 0,-33-48 0,12 31 0,-134-185 0,136 179 0,-107-175 0,121 192 0,-42-57 0,47 73 0,1-1 0,1-1 0,0-1 0,1-1 0,1-2 0,-13-35 0,21 51 0,0-1 0,0 1 0,-1-1 0,0 3 0,-1-2 0,1 2 0,-11-12 0,-30-48 0,35 50 0,-1 0 0,0 2 0,-1-1 0,-1 3 0,-31-29 0,34 33 0,0-2 0,1-1 0,-16-25 0,-4-4 0,5 11 0,-82-102 0,99 124 0,0-1 0,1-1 0,0-1 0,0 1 0,1-2 0,1 1 0,-10-26 0,17 40 0,0-1 0,0 1 0,-1 0 0,1 0 0,0 1 0,-1-2 0,1 1 0,-1 0 0,1-1 0,-1 2 0,1-1 0,-1 0 0,1-1 0,-1 2 0,0-1 0,1 1 0,-1-1 0,0 1 0,0-2 0,1 2 0,-1-1 0,0 1 0,0 0 0,0-1 0,1 1 0,-1 0 0,0 0 0,0 0 0,-1 0 0,1 1 0,0 0 0,0 1 0,0-1 0,0 0 0,0 1 0,1-1 0,-1 2 0,0-2 0,1 0 0,-1 2 0,0-2 0,1 0 0,-1 2 0,1-2 0,0 2 0,-1 1 0,-6 83 0,8 57 0,-2 43 0,-3-157 0,4-30 0,0 0 0,0 0 0,0 0 0,0 1 0,0-1 0,-1 0 0,1 0 0,0 0 0,0 0 0,0 2 0,0-2 0,0 0 0,0 0 0,0 0 0,-1 0 0,1 0 0,0 0 0,0 0 0,0 0 0,0 1 0,0-1 0,-1 0 0,1 0 0,0 0 0,0 0 0,0 0 0,0 0 0,0 0 0,-1 0 0,1 0 0,0 0 0,0 0 0,0 0 0,0 0 0,-1 0 0,1 0 0,0 0 0,0-1 0,0 1 0,0 0 0,0 0 0,-1 0 0,1 0 0,0 0 0,0 0 0,0 0 0,0 0 0,0-2 0,0 2 0,-2-4 0,0 1 0,1-1 0,0 0 0,0 0 0,0 0 0,0 0 0,0-1 0,0 1 0,0-8 0,-2-36 0,0-67 0,3 77 0,0 1 0,-2-1 0,-9-65 0,7 84 0,1-2 0,0 0 0,1 0 0,1-1 0,0 1 0,2-28 0,-1 44 0,0 1 0,0 0 0,1 0 0,-1 0 0,1 1 0,0-1 0,0 0 0,0 0 0,0 0 0,0 0 0,0 0 0,1 0 0,-1 2 0,1-2 0,0 1 0,0-1 0,0 1 0,0 1 0,0-1 0,0 1 0,0-1 0,0 0 0,1 1 0,-1 0 0,1 1 0,-1-1 0,1 0 0,0 1 0,-1 0 0,1 1 0,0-2 0,-1 1 0,1 1 0,0 0 0,0 0 0,0 0 0,-1 0 0,6 3 0,-3-2 0,1 2 0,0-1 0,-1 1 0,1 1 0,-1-2 0,0 2 0,0 1 0,0-1 0,0 2 0,8 9 0,43 68 0,-37-53-119,3 8-296,2-3-1,33 41 1,-42-59-6411</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19:56:57.499"/>
    </inkml:context>
    <inkml:brush xml:id="br0">
      <inkml:brushProperty name="width" value="0.035" units="cm"/>
      <inkml:brushProperty name="height" value="0.035" units="cm"/>
      <inkml:brushProperty name="color" value="#E71224"/>
    </inkml:brush>
  </inkml:definitions>
  <inkml:trace contextRef="#ctx0" brushRef="#br0">4269 2851 24575,'-22'-18'0,"0"2"0,-1 0 0,-1 2 0,-1 0 0,-38-14 0,-7-6 0,22 8 0,-66-47 0,92 58 0,-1 1 0,0 1 0,-2 1 0,-27-10 0,-106-29 0,96 34 0,-75-33 0,26-2 0,-41-19 0,-31-9 0,146 64 0,-40-24 0,24 12 0,23 12 0,-1 2 0,-1 1 0,-45-12 0,-62-18 0,6 1 0,106 35 0,1-1 0,0-2 0,-46-22 0,-21-13 0,48 23 0,-54-32 0,-70-74 0,114 84 0,2 4 0,28 22 0,1-1 0,-34-34 0,41 35 0,5 4 0,-1 1 0,0 0 0,0 1 0,-29-19 0,-81-38 0,65 38 0,-71-49 0,74 45 0,36 24 0,-29-21 0,36 23 0,0 1 0,-1 1 0,-18-9 0,18 10 0,0-1 0,0 0 0,-16-12 0,-128-89 0,150 102 0,-1 1 0,1 1 0,-1 0 0,-11-4 0,12 4 0,0 1 0,-1-1 0,1 0 0,0 0 0,-7-6 0,-30-21 0,34 25 0,0 0 0,0-1 0,-10-10 0,-38-43 0,2-3 0,-62-92 0,77 103 0,31 41 0,0 0 0,1-1 0,1 1 0,0-2 0,1 1 0,-10-23 0,2-10 0,7 19 0,0 1 0,-2 1 0,-1 0 0,-24-41 0,-26-39 0,61 104 0,0 0 0,0 0 0,0 0 0,0 1 0,0-1 0,0 0 0,0 0 0,0 0 0,-1 1 0,1-1 0,0 0 0,0 0 0,0 0 0,0 0 0,0 1 0,0-1 0,0 0 0,-1 0 0,1 0 0,0 0 0,0 1 0,0-1 0,0 0 0,-1 0 0,1 0 0,0 0 0,0 0 0,0 0 0,0 0 0,-1 0 0,1 0 0,0 0 0,0 0 0,0 1 0,-1-1 0,1 0 0,0 0 0,0 0 0,-1-1 0,1 1 0,0 0 0,0 0 0,0 0 0,-1 0 0,1 0 0,0 0 0,0 0 0,0 0 0,0 0 0,-1 0 0,1 0 0,0-1 0,0 1 0,0 0 0,0 0 0,-1 0 0,1 0 0,-1 24 0,1-23 0,4 457 0,-4-959 0,-1 496 0,2 1 0,-1 0 0,0-1 0,1 1 0,0 0 0,0-1 0,0 1 0,1 0 0,-1 0 0,5-7 0,-6 10 0,1 0 0,0 1 0,0-1 0,0 0 0,0 0 0,0 0 0,0 0 0,0 1 0,0-1 0,0 0 0,0 1 0,0-1 0,0 1 0,1-1 0,-1 1 0,0 0 0,0 0 0,1-1 0,-1 1 0,0 0 0,0 0 0,1 0 0,-1 0 0,0 0 0,0 0 0,1 1 0,-1-1 0,0 0 0,0 1 0,1-1 0,-1 1 0,0-1 0,0 1 0,0 0 0,0-1 0,0 1 0,0 0 0,0 0 0,0 0 0,1 1 0,8 7 0,-1 0 0,0 0 0,-1 1 0,0 0 0,-1 0 0,0 1 0,6 12 0,-7-12 0,1 1 0,0-2 0,0 1 0,1-1 0,1 0 0,-1-1 0,16 13 0,8 1-35,-16-13-408,0 1-1,24 23 1,-28-20-6383</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19:57:02.449"/>
    </inkml:context>
    <inkml:brush xml:id="br0">
      <inkml:brushProperty name="width" value="0.035" units="cm"/>
      <inkml:brushProperty name="height" value="0.035" units="cm"/>
      <inkml:brushProperty name="color" value="#E71224"/>
    </inkml:brush>
  </inkml:definitions>
  <inkml:trace contextRef="#ctx0" brushRef="#br0">3271 2288 24575,'-6'0'0,"-1"-1"0,1 0 0,0-1 0,0 1 0,0-1 0,0 0 0,-11-6 0,-14-5 0,-101-20 0,74 20 0,-71-26 0,66 18 0,29 9 0,-36-15 0,67 25 0,-31-15 0,0 2 0,-46-14 0,54 21 0,0-2 0,-32-17 0,31 14 0,-48-17 0,48 19 0,1 0 0,0-1 0,1-2 0,0 0 0,-24-20 0,-27-16 0,22 11 0,43 30 0,0 0 0,-1 1 0,0 0 0,-19-9 0,-55-18 0,-120-58 0,183 82 0,0 1 0,-41-12 0,41 15 0,-1-1 0,-43-22 0,-40-27 0,71 40 0,1-1 0,1-2 0,0-1 0,-47-40 0,39 23 0,19 19 0,1-2 0,1 0 0,0-1 0,-24-36 0,35 44 0,-1 1 0,0 1 0,-1 0 0,-26-20 0,-12-14 0,-78-94 0,93 103 0,14 17 0,1 0 0,2-2 0,0 0 0,1-1 0,-23-43 0,-37-86 0,69 138 0,0 0 0,-1 1 0,-1 0 0,0 1 0,-1 0 0,0 0 0,-1 1 0,0 0 0,-19-12 0,19 13 0,1 0 0,0-1 0,1 0 0,0-1 0,-11-18 0,15 20 0,0 1 0,-1 0 0,0 0 0,0 0 0,-1 1 0,0 0 0,-1 1 0,0 0 0,0 0 0,0 0 0,-15-6 0,15 9 0,5 3 0,0 0 0,0 0 0,0-1 0,0 1 0,0-1 0,0 0 0,1-1 0,-1 1 0,1 0 0,0-1 0,-1 0 0,1 0 0,0 0 0,1 0 0,-1 0 0,0-1 0,1 1 0,-3-7 0,-13-21 0,18 31 0,0 0 0,0-1 0,0 1 0,0 0 0,-1 0 0,1 0 0,0-1 0,0 1 0,0 0 0,-1 0 0,1 0 0,0 0 0,0-1 0,-1 1 0,1 0 0,0 0 0,-1 0 0,1 0 0,0 0 0,0 0 0,-1 0 0,1 0 0,0 0 0,-1 0 0,1 0 0,0 0 0,0 0 0,-1 0 0,1 0 0,0 0 0,-1 0 0,1 0 0,0 0 0,-1 1 0,-6 18 0,2 27 0,2 1 0,6 73 0,-1-43 0,-3-145 0,3-207 0,-2 272 0,0 0 0,0 1 0,0-1 0,1 0 0,-1 1 0,1-1 0,0 1 0,-1-1 0,1 1 0,0-1 0,1 1 0,-1-1 0,0 1 0,1 0 0,-1 0 0,1-1 0,0 1 0,-1 0 0,1 1 0,0-1 0,0 0 0,1 1 0,-1-1 0,3-1 0,-2 2 0,0 1 0,0-1 0,0 1 0,0 0 0,0 0 0,0 0 0,0 0 0,0 0 0,0 1 0,0-1 0,0 1 0,0 0 0,0 0 0,0 0 0,0 0 0,0 0 0,-1 1 0,1-1 0,-1 1 0,1 0 0,2 2 0,50 39 0,30 19 0,-74-55 0,0-1 0,1 0 0,0-1 0,0 0 0,0-1 0,17 4 0,128 20-1365,-135-23-5461</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32:35.693"/>
    </inkml:context>
    <inkml:brush xml:id="br0">
      <inkml:brushProperty name="width" value="0.035" units="cm"/>
      <inkml:brushProperty name="height" value="0.035" units="cm"/>
      <inkml:brushProperty name="color" value="#E71224"/>
    </inkml:brush>
  </inkml:definitions>
  <inkml:trace contextRef="#ctx0" brushRef="#br0">4721 7304 24575,'-30'0'0,"-225"-7"0,201 2 0,0-3 0,-90-28 0,88 18 0,16 6 0,0-2 0,0-2 0,-57-34 0,46 19 0,0 3 0,-2 2 0,-91-29 0,-119-50 0,191 73 0,18 5 0,-86-60 0,28 15 0,-198-128 0,279 179 0,-60-30 0,-7-4 0,28 14 0,51 32 0,1-2 0,0 0 0,0 0 0,1-3 0,-30-28 0,4-4 0,-66-51 0,13 12 0,-34-24 0,57 49 0,-60-47 0,-93-81 0,203 163 0,-29-37 0,33 38 0,0 0 0,-25-20 0,-106-109 0,130 131 0,-63-54 0,65 63 0,0-2 0,1-1 0,1-1 0,0 0 0,1-1 0,-26-41 0,27 34 0,-2 2 0,0 0 0,-20-21 0,13 17 0,-24-39 0,-4-14 0,-108-129 0,148 194 0,1 1 0,0-1 0,1-1 0,-14-30 0,-13-26 0,-64-87 0,93 148 0,1-1 0,1 1 0,0 0 0,-7-25 0,7 22 0,0-2 0,-13-23 0,-46-98 0,44 89 0,-33-56 0,40 81 0,2-2 0,0 0 0,1 0 0,1-1 0,0-1 0,-6-40 0,4 8 0,3 1 0,-2-62 0,6 23 0,8-137 0,-2 214 0,1 0 0,0 0 0,1 1 0,1 0 0,14-37 0,45-80 0,-9 23 0,-4-34 0,-35 96 0,-2-4 0,-11 40 0,0 1 0,1 1 0,0 0 0,10-23 0,122-268 0,-125 271 0,2 1 0,0 1 0,2 2 0,0-1 0,29-40 0,52-57 0,-79 106 0,22-34 0,-26 34 0,1 0 0,23-24 0,61-71 0,-74 83 0,2 1 0,0 2 0,2 2 0,33-27 0,61-44 0,-70 55 0,97-63 0,-104 83 0,2 4 0,92-28 0,-16 7 0,44-13 0,-22 4 0,-109 34 0,1 2 0,1 3 0,50-10 0,-37 13 0,-1-4 0,55-21 0,-49 15 0,64-13 0,-107 29 0,-1-3 0,0 1 0,-1-2 0,1 1 0,-1 0 0,0-3 0,15-11 0,-12 10 0,1-2 0,-1 3 0,23-10 0,38-15 0,19-7 0,-30 22 0,-37 11 0,0-1 0,44-21 0,-59 25 0,0-1 0,1 1 0,0 1 0,-1 0 0,1 1 0,0 1 0,16 1 0,42-6 0,-61 3 0,0 0 0,-1-2 0,0 2 0,0-2 0,9-7 0,-8 6 0,0 0 0,0 1 0,0 0 0,12-3 0,17 3 0,0 2 0,68 4 0,-85-1 0,-131 2 0,-183-4 0,287 1 0,0 1 0,-1 0 0,1 0 0,-1-1 0,1-1 0,-1 1 0,1 0 0,0-1 0,-1-1 0,1 1 0,-9-6 0,14 8 0,0 0 0,0 0 0,-1 0 0,1-2 0,0 2 0,0 0 0,0 0 0,0 0 0,0-1 0,0 1 0,0 0 0,0 0 0,0 0 0,0 0 0,0-1 0,0 1 0,0 0 0,0 0 0,1 0 0,-1 0 0,0-1 0,0 1 0,0 0 0,0 0 0,0 0 0,0 0 0,0-1 0,0 1 0,1 0 0,-1 0 0,0 0 0,0 0 0,0 0 0,0 0 0,0 0 0,1-2 0,-1 2 0,0 0 0,0 0 0,0 0 0,0 0 0,1 0 0,-1 0 0,0 0 0,0 0 0,0 0 0,1 0 0,-1 0 0,0 0 0,0 0 0,0 0 0,13-2 0,0 3 0,0 0 0,0 1 0,0 0 0,0 2 0,0-1 0,-1 2 0,25 12 0,82 61 0,-69-43 0,-41-29 0,0-2 0,1 1 0,-1-1 0,1-1 0,0 0 0,0-1 0,19 3 0,70-5 0,-93-1 0,-51 2 0,22-2 0,1 1 0,-1 1 0,1 1 0,0 3 0,-42 12 0,53-13 0,1 2 0,0 0 0,0 0 0,0 1 0,0 0 0,1 2 0,0-1 0,1 2 0,-1-2 0,1 3 0,1-2 0,0 2 0,-9 15 0,-17 22-1365,16-27-5461</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9T21:13:06.027"/>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2006,'9'8,"1"0,0 0,1-1,17 10,8 4,64 39,1-4,147 57,231 57,-146-72,4-14,405 46,187-64,8-73,-838 2,125-24,99-36,-183 35,-10 2,1226-272,-1169 247,-2-9,210-100,-292 117,375-185,-408 190,-2-3,-1-4,-3-2,93-91,165-213,50-50,-128 147,-174 181,150-169,-198 223,2 1,0 1,1 1,54-29,-31 25,-34 16,0 0,19-12,-20 9</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9T21:14:57.411"/>
    </inkml:context>
    <inkml:brush xml:id="br0">
      <inkml:brushProperty name="width" value="0.05" units="cm"/>
      <inkml:brushProperty name="height" value="0.05" units="cm"/>
      <inkml:brushProperty name="color" value="#33CCFF"/>
      <inkml:brushProperty name="ignorePressure" value="1"/>
    </inkml:brush>
  </inkml:definitions>
  <inkml:trace contextRef="#ctx0" brushRef="#br0">0 0</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9T21:16:37.590"/>
    </inkml:context>
    <inkml:brush xml:id="br0">
      <inkml:brushProperty name="width" value="0.05" units="cm"/>
      <inkml:brushProperty name="height" value="0.05" units="cm"/>
      <inkml:brushProperty name="color" value="#33CCFF"/>
      <inkml:brushProperty name="ignorePressure" value="1"/>
    </inkml:brush>
  </inkml:definitions>
  <inkml:trace contextRef="#ctx0" brushRef="#br0">0 106,'1330'0,"-687"-27,-26-1,-424 29,289-11,480-8,-633 21,-147-17,-53 2,-102 11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5T16:11:19.73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54,'304'2,"330"-5,-294-23,59-1,670 27,-463 2,-569-2</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9T17:05:07.262"/>
    </inkml:context>
    <inkml:brush xml:id="br0">
      <inkml:brushProperty name="width" value="0.05" units="cm"/>
      <inkml:brushProperty name="height" value="0.05" units="cm"/>
      <inkml:brushProperty name="color" value="#004F8B"/>
    </inkml:brush>
  </inkml:definitions>
  <inkml:trace contextRef="#ctx0" brushRef="#br0">14902 1 24575,'2'66'0,"19"118"0,30 62 0,-38-180 0,-3 1 0,-2 0 0,-4 1 0,-5 93 0,-3-120 0,-2 0 0,-2-1 0,-23 74 0,-58 110 0,87-220 0,-16 36 0,-1-1 0,-33 49 0,38-70 0,-1-1 0,-28 24 0,26-24 0,-1 0 0,-15 22 0,13-18 0,0-1 0,-1-1 0,-1 0 0,0-2 0,-1 0 0,-33 16 0,-12 11 0,-83 68 0,-184 174 0,327-278 0,-172 147 0,156-138 0,0-1 0,-1 0 0,-1-2 0,0-1 0,-1-2 0,-34 11 0,-108 21 0,-178 22 0,69-23 0,-254 34 0,336-48 0,-280 77 0,268-48 0,-650 176 0,673-189 0,-2-7 0,-307 19 0,-12-66 0,239-2 0,-559 34 0,343 5 0,0-26 0,298-1 0,-217-23 0,3-25 0,41 4 0,-20 29 0,141 10 0,125-6 0,-204-47 0,-12-2 0,103 28 0,87 11 0,-184-5 0,235 26 0,-102-15 0,-43-12 0,123 18 0,-176 6 0,151 6 0,113-3 0,-1-1 0,1-1 0,0-1 0,1-1 0,-24-7 0,12 3 0,0 1 0,0 1 0,-46-2 0,-98 7 0,-9-1 0,11-23 0,124 15 0,0 2 0,-68-2 0,113 10 0,-72 0 0,-148 18 0,208-16 0,1 2 0,0 0 0,0 0 0,0 2 0,0 0 0,-27 15 0,1 1 0,-63 23 0,38-18 0,50-20 0,0-2 0,-28 6 0,-28 9 0,-3 3 0,54-17 0,1 0 0,0 1 0,-28 14 0,-289 146 0,331-162 0,1 0 0,-1 0 0,1 0 0,1 1 0,-1 0 0,1 1 0,0-1 0,0 1 0,1 0 0,0 0 0,0 0 0,-4 14 0,3-10 0,0-1 0,0 0 0,-1 0 0,-1 0 0,-12 15 0,0-8-1365,2-1-5461</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9T17:06:03.528"/>
    </inkml:context>
    <inkml:brush xml:id="br0">
      <inkml:brushProperty name="width" value="0.05" units="cm"/>
      <inkml:brushProperty name="height" value="0.05" units="cm"/>
      <inkml:brushProperty name="color" value="#004F8B"/>
    </inkml:brush>
  </inkml:definitions>
  <inkml:trace contextRef="#ctx0" brushRef="#br0">1 1 24575,'0'0'-8191</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19T17:36:04.790"/>
    </inkml:context>
    <inkml:brush xml:id="br0">
      <inkml:brushProperty name="width" value="0.05" units="cm"/>
      <inkml:brushProperty name="height" value="0.05" units="cm"/>
      <inkml:brushProperty name="color" value="#33CCFF"/>
    </inkml:brush>
  </inkml:definitions>
  <inkml:trace contextRef="#ctx0" brushRef="#br0">17378 1 24575,'-26'26'0,"12"-12"0,0 0 0,0 0 0,2 1 0,0 1 0,0 0 0,2 1 0,-15 29 0,1 11 0,-40 65 0,41-79 0,-10 14 0,-24 50 0,37-65 0,-2-1 0,-40 56 0,41-63 0,-21 44 0,3-4 0,20-29 0,16-37 0,1 0 0,-2-1 0,1 1 0,-1-1 0,0 0 0,-8 11 0,-6 6 0,1 0 0,2 2 0,0 0 0,2 0 0,0 1 0,-10 38 0,-17 33 0,13-25 0,20-52 0,-1 0 0,-20 39 0,22-51 0,0 1 0,1 0 0,0 0 0,1 0 0,0 1 0,0-1 0,1 1 0,0 0 0,1 0 0,1 0 0,0 1 0,0 10 0,0-4 0,-1 0 0,0 0 0,-1 0 0,-1-1 0,-1 0 0,-1 0 0,0 0 0,-15 28 0,-12 38 0,26-62 0,-1 0 0,-1-1 0,-1 0 0,-22 34 0,21-36 0,0 0 0,2 0 0,0 1 0,1 0 0,-6 20 0,6-13 0,-3 0 0,-13 27 0,6-18 0,12-22 0,-1 0 0,-13 20 0,-11 13 0,2 1 0,-33 74 0,1-4 0,47-95 0,0-1 0,-2-1 0,-21 22 0,17-21 0,2 1 0,-19 28 0,27-33 0,0-1 0,-1-1 0,-1 0 0,0 0 0,-27 23 0,-118 116 0,71-66 0,26-24 0,42-43 0,0-1 0,-1-1 0,-1-1 0,-1-1 0,-35 23 0,8-11 0,-50 41 0,-41 24 0,121-84 0,-1-1 0,0-1 0,0 0 0,-39 8 0,43-11 0,0 0 0,0 1 0,-25 14 0,-7 3 0,-176 60 0,180-70 0,0-3 0,0-1 0,-62 3 0,37-6 0,0 3 0,-78 21 0,-127 51 0,225-67 0,-98 12 0,3 0 0,-3 9 0,-242 24 0,297-51 0,-288 14 0,207-9 0,28-1 0,-84-11 0,-154 9 0,-428 8 0,545-20 0,89 4 0,-176-5 0,129-21 0,19 1 0,-266-25 0,290 33 0,37 4 0,-395-1 0,329 15 0,-703-3 0,869-2 0,-72-14 0,74 10 0,-21-6 0,31 6 0,-56-4 0,79 9 0,-217-15 0,65 2 0,14 2 0,-43-5 0,54 8 0,-129 0 0,80 7 0,34-14 0,70 7 0,-5-3 0,42 5 0,-63-1 0,-74 8 0,-55 1 0,-238-29 0,312 9 0,-365-64 0,403 56 0,-2 5 0,0 5 0,-150 0 0,-135 1 0,253 8 0,-34-3 0,-175-5 0,-1107 18-1365,1440-2-5461</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6:45:31.299"/>
    </inkml:context>
    <inkml:brush xml:id="br0">
      <inkml:brushProperty name="width" value="0.035" units="cm"/>
      <inkml:brushProperty name="height" value="0.035" units="cm"/>
      <inkml:brushProperty name="color" value="#5B2D90"/>
    </inkml:brush>
  </inkml:definitions>
  <inkml:trace contextRef="#ctx0" brushRef="#br0">1 132 24575,'9'0'0,"0"-1"0,1-1 0,-1 0 0,16-5 0,6-2 0,98-21 0,233-42 0,-320 67 0,0 3 0,0 1 0,0 2 0,0 2 0,0 1 0,74 19 0,473 173 0,-561-187 0,1-1 0,-1-1 0,1-2 0,59 5 0,121-12 0,-86-1 0,498 3-1365,-599 0-5461</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6:47:01.470"/>
    </inkml:context>
    <inkml:brush xml:id="br0">
      <inkml:brushProperty name="width" value="0.035" units="cm"/>
      <inkml:brushProperty name="height" value="0.035" units="cm"/>
      <inkml:brushProperty name="color" value="#5B2D90"/>
    </inkml:brush>
  </inkml:definitions>
  <inkml:trace contextRef="#ctx0" brushRef="#br0">1 132 24575,'9'0'0,"0"-1"0,1-1 0,-1 0 0,16-5 0,6-2 0,98-21 0,233-42 0,-320 67 0,0 3 0,0 1 0,0 2 0,0 2 0,0 1 0,74 19 0,473 173 0,-561-187 0,1-1 0,-1-1 0,1-2 0,59 5 0,121-12 0,-86-1 0,498 3-1365,-599 0-5461</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6:47:38.787"/>
    </inkml:context>
    <inkml:brush xml:id="br0">
      <inkml:brushProperty name="width" value="0.035" units="cm"/>
      <inkml:brushProperty name="height" value="0.035" units="cm"/>
      <inkml:brushProperty name="color" value="#5B2D90"/>
    </inkml:brush>
  </inkml:definitions>
  <inkml:trace contextRef="#ctx0" brushRef="#br0">1 132 24575,'9'0'0,"0"-1"0,1-1 0,-1 0 0,16-5 0,6-2 0,98-21 0,233-42 0,-320 67 0,0 3 0,0 1 0,0 2 0,0 2 0,0 1 0,74 19 0,473 173 0,-561-187 0,1-1 0,-1-1 0,1-2 0,59 5 0,121-12 0,-86-1 0,498 3-1365,-599 0-5461</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6:54:52.900"/>
    </inkml:context>
    <inkml:brush xml:id="br0">
      <inkml:brushProperty name="width" value="0.035" units="cm"/>
      <inkml:brushProperty name="height" value="0.035" units="cm"/>
      <inkml:brushProperty name="color" value="#F6630D"/>
    </inkml:brush>
  </inkml:definitions>
  <inkml:trace contextRef="#ctx0" brushRef="#br0">0 57 24575,'2'-3'0,"1"0"0,-1 1 0,0-1 0,1 1 0,-1-1 0,1 1 0,0 0 0,0 0 0,-1 0 0,2 0 0,4-2 0,2-1 0,0 1 0,0 0 0,1 1 0,-1 0 0,1 1 0,-1 0 0,21-1 0,84 5 0,-55 0 0,-37-3 0,0 2 0,0 0 0,-1 1 0,1 2 0,0 0 0,-1 1 0,34 14 0,-12 0 0,6 3 0,72 21 0,-73-31 0,60 19 0,-95-26 0,-1-1 0,0 0 0,1-1 0,-1-1 0,1 0 0,0 0 0,0-2 0,0 0 0,0 0 0,0-2 0,-1 1 0,1-2 0,0 0 0,16-6 0,-25 7-114,-1-1 1,1 0-1,-1-1 0,1 1 0,-1-1 1,0 1-1,0-1 0,-1-1 0,1 1 1,-1 0-1,4-9 0,1-1-6712</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6:56:49.717"/>
    </inkml:context>
    <inkml:brush xml:id="br0">
      <inkml:brushProperty name="width" value="0.035" units="cm"/>
      <inkml:brushProperty name="height" value="0.035" units="cm"/>
      <inkml:brushProperty name="color" value="#F6630D"/>
    </inkml:brush>
  </inkml:definitions>
  <inkml:trace contextRef="#ctx0" brushRef="#br0">0 57 24575,'2'-3'0,"1"0"0,-1 1 0,0-1 0,1 1 0,-1-1 0,1 1 0,0 0 0,0 0 0,-1 0 0,2 0 0,4-2 0,2-1 0,0 1 0,0 0 0,1 1 0,-1 0 0,1 1 0,-1 0 0,21-1 0,84 5 0,-55 0 0,-37-3 0,0 2 0,0 0 0,-1 1 0,1 2 0,0 0 0,-1 1 0,34 14 0,-12 0 0,6 3 0,72 21 0,-73-31 0,60 19 0,-95-26 0,-1-1 0,0 0 0,1-1 0,-1-1 0,1 0 0,0 0 0,0-2 0,0 0 0,0 0 0,0-2 0,-1 1 0,1-2 0,0 0 0,16-6 0,-25 7-114,-1-1 1,1 0-1,-1-1 0,1 1 0,-1-1 1,0 1-1,0-1 0,-1-1 0,1 1 1,-1 0-1,4-9 0,1-1-6712</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2:06.260"/>
    </inkml:context>
    <inkml:brush xml:id="br0">
      <inkml:brushProperty name="width" value="0.035" units="cm"/>
      <inkml:brushProperty name="height" value="0.035" units="cm"/>
      <inkml:brushProperty name="color" value="#F6630D"/>
    </inkml:brush>
  </inkml:definitions>
  <inkml:trace contextRef="#ctx0" brushRef="#br0">1 79 24575,'2'-4'0,"1"0"0,0 0 0,1 0 0,-1 1 0,1 0 0,-1 0 0,1 0 0,0 0 0,0 0 0,0 1 0,8-4 0,2 0 0,-1 0 0,1 1 0,1 0 0,-1 1 0,1 1 0,0 0 0,27-1 0,116 7 0,-75 0 0,-52-4 0,1 2 0,0 0 0,-1 3 0,0 0 0,0 2 0,0 2 0,47 17 0,-18 1 0,9 4 0,98 29 0,-99-41 0,83 24 0,-133-35 0,0-1 0,1-1 0,-1-1 0,1-1 0,0 0 0,0-1 0,0-1 0,1-1 0,-1-1 0,0-1 0,0 0 0,0-1 0,-1-2 0,24-7 0,-35 8-114,-1 0 1,1 0-1,-1 0 0,0-1 0,-1 0 1,1 0-1,-1-1 0,0 0 0,0 0 1,-1 0-1,6-11 0,2-2-6712</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6:35.276"/>
    </inkml:context>
    <inkml:brush xml:id="br0">
      <inkml:brushProperty name="width" value="0.035" units="cm"/>
      <inkml:brushProperty name="height" value="0.035" units="cm"/>
      <inkml:brushProperty name="color" value="#00A0D7"/>
    </inkml:brush>
  </inkml:definitions>
  <inkml:trace contextRef="#ctx0" brushRef="#br0">0 364 24575,'1'-4'0,"1"0"0,-1 0 0,1 0 0,0 0 0,0 0 0,0 0 0,0 1 0,0-1 0,1 1 0,0-1 0,0 1 0,5-5 0,6-7 0,0-3 0,2 1 0,0 0 0,1 1 0,0 1 0,1 1 0,1 0 0,1 2 0,35-19 0,-25 18 0,0 1 0,0 2 0,1 1 0,1 1 0,53-6 0,63-5 0,178-12 0,-82 34 0,148-5 0,-265-11 0,42 0 0,-93 15 0,-1 4 0,0 3 0,-1 4 0,135 40 0,-141-33 0,1-3 0,1-3 0,-1-4 0,118 4 0,-98-9 0,-1 4 0,160 38 0,-152-26 0,60 15 0,-83-16 0,1-4 0,121 10 0,-134-24 0,-1 2 0,-1 3 0,1 3 0,-1 2 0,83 29 0,263 123 0,-392-159 0,208 83 0,-178-74 0,0-2 0,0-2 0,60 7 0,-7-2 0,0 4 0,150 51 0,-166-46 0,203 65 0,-203-60 0,112 55 0,-82-33 0,87 43 0,-103-43 0,42 21 0,-81-43 0,-2 1 0,-1 4 0,-1 1 0,76 70 0,-4 23 0,14 11 0,-85-90 0,58 71 0,38 37 0,-40-47 0,-40-38 0,-38-41 0,-1 2 0,44 64 0,-19-26 0,-38-51 0,0 0 0,-1 2 0,15 28 0,-5-4 0,-18-34 0,0 0 0,-1 0 0,0 0 0,-1 1 0,0 0 0,-1 0 0,-1 1 0,0-1 0,1 16 0,-6 265 0,-2-271 0,0 0 0,-1 0 0,-2 0 0,-12 30 0,3-8 0,-7 15 0,-59 106 0,67-137 0,3-4 0,-15 48 0,1 1 0,18-57 0,1 0 0,-2-1 0,0 0 0,-1 0 0,-1-1 0,0-1 0,-1 0 0,-1 0 0,-23 19 0,8-8 0,0 1 0,-32 41 0,7-8 0,27-32 0,-32 46 0,47-60 0,-1 0 0,0-1 0,-1-1 0,-1 0 0,0 0 0,-23 13 0,-30 22 0,16 1 0,36-32 0,0 0 0,-1-2 0,-1 0 0,-30 18 0,-163 66 0,80-15 0,99-60 0,0-2 0,-1-1 0,-1-1 0,-37 13 0,56-25 0,0 1 0,1 0 0,0 1 0,-20 16 0,-30 17 0,30-25 0,-1-2 0,-40 11 0,16-6 0,-70 32 0,-38 12 0,119-51 0,-1-2 0,0-2 0,-66 2 0,-148-9 0,119-3 0,142 2 0,-35-4 0,36 4 0,-1 0 0,0-1 0,0 1 0,1 0 0,-1-1 0,0 1 0,1-1 0,-1 1 0,0-1 0,1 1 0,-1-1 0,1 1 0,-1-1 0,1 1 0,-1-1 0,1 0 0,0 1 0,-1-1 0,1 0 0,0 0 0,-1 1 0,1-1 0,0 0 0,0 1 0,0-1 0,-1 0 0,1 0 0,0 0 0,0 1 0,0-1 0,0 0 0,0 0 0,1 1 0,-1-1 0,0 0 0,0 0 0,0 1 0,1-1 0,-1 0 0,0 0 0,1 1 0,0-2 0,10-20 0,22-35 0,9-17 0,-27 44 0,2 1 0,2 0 0,27-32 0,-16 21 0,-18 26 0,-18 27 0,-16 27 0,15-29 0,-11 20 0,-1 0 0,-2-2 0,-1 0 0,-1-2 0,-29 26 0,-85 50 0,116-88 0,21-15 0,0 0 0,-1 0 0,1 0 0,0 0 0,0 0 0,0 0 0,0 0 0,0 0 0,0 0 0,0 0 0,0 0 0,-1 0 0,1 1 0,0-1 0,0 0 0,0 0 0,0 0 0,0 0 0,0 0 0,0 0 0,0 0 0,0 0 0,0 0 0,0 1 0,0-1 0,0 0 0,0 0 0,0 0 0,0 0 0,0 0 0,0 0 0,0 0 0,0 0 0,0 1 0,0-1 0,0 0 0,0 0 0,0 0 0,0 0 0,0 0 0,0 0 0,0 0 0,0 1 0,0-1 0,0 0 0,0 0 0,0 0 0,0 0 0,0 0 0,0 0 0,0 0 0,0 0 0,1 0 0,-1 0 0,0 0 0,0 1 0,0-1 0,0 0 0,0 0 0,0 0 0,0 0 0,12 2 0,14 0 0,83-5 0,127 4 0,-223 1 0,0 2 0,-1-1 0,1 2 0,-1 0 0,0 0 0,18 11 0,-9-4 0,-8-5 8,-1 1 0,0 1 0,0 0 0,-1 1 0,18 19 0,8 7-1421,-24-25-5413</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5T16:12:03.436"/>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54,'304'2,"330"-5,-294-23,59-1,670 27,-463 2,-569-2</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6:40.749"/>
    </inkml:context>
    <inkml:brush xml:id="br0">
      <inkml:brushProperty name="width" value="0.035" units="cm"/>
      <inkml:brushProperty name="height" value="0.035" units="cm"/>
      <inkml:brushProperty name="color" value="#00A0D7"/>
    </inkml:brush>
  </inkml:definitions>
  <inkml:trace contextRef="#ctx0" brushRef="#br0">26 0 24575,'10'29'0,"0"-3"0,-8-8 0,-1 0 0,-1 1 0,-1-1 0,0 1 0,-2-1 0,0 0 0,-1 0 0,-7 22 0,4-19 0,2 1 0,0 0 0,2 1 0,-2 39 0,5-60 0,0 0 0,0 0 0,0 0 0,0 0 0,1 0 0,-1-1 0,1 1 0,-1 0 0,1 0 0,0 0 0,0 0 0,0 0 0,0-1 0,0 1 0,0 0 0,0-1 0,0 1 0,1-1 0,-1 1 0,0-1 0,4 2 0,-1-1 0,0 0 0,1 0 0,-1 0 0,1-1 0,0 0 0,9 1 0,-10-1 0,0-1 0,1 1 0,-1 0 0,0 0 0,0 0 0,0 1 0,0 0 0,0-1 0,0 1 0,4 3 0,-8-4 0,1 0 0,0 0 0,-1-1 0,1 1 0,0 0 0,-1 0 0,1 0 0,-1 0 0,0 0 0,1 0 0,-1 0 0,0 0 0,0 0 0,1 0 0,-1 1 0,0-1 0,0 0 0,0 0 0,0 0 0,0 0 0,-1 0 0,1 0 0,0 0 0,0 0 0,-1 0 0,1 0 0,-1 0 0,1 0 0,-1 0 0,1 0 0,-1 0 0,1 0 0,-2 1 0,-28 31 0,25-27 0,-5 3 0,1 0 0,1 1 0,0 0 0,0 0 0,1 1 0,-8 14 0,13-20 0,1 0 0,-1-1 0,1 1 0,0 0 0,0 0 0,1 0 0,-1 0 0,1 0 0,0 0 0,0 0 0,1 0 0,0 0 0,0 0 0,0 0 0,0 0 0,1-1 0,-1 1 0,1 0 0,4 5 0,1 5 30,1 1 0,-2 0 0,6 23 0,-11-35-104,1 0-1,-2 0 1,1 0 0,0 0 0,-1 0-1,0 1 1,0-1 0,0 0 0,0 0-1,-1 0 1,1 0 0,-1 0 0,0 0-1,-1 0 1,1 0 0,-1 0 0,1 0-1,-1 0 1,-4 4 0,-5 3-6752</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7:14.318"/>
    </inkml:context>
    <inkml:brush xml:id="br0">
      <inkml:brushProperty name="width" value="0.035" units="cm"/>
      <inkml:brushProperty name="height" value="0.035" units="cm"/>
      <inkml:brushProperty name="color" value="#E71224"/>
    </inkml:brush>
  </inkml:definitions>
  <inkml:trace contextRef="#ctx0" brushRef="#br0">3300 2692 24575,'-549'-20'0,"452"9"0,-1-4 0,2-4 0,-149-50 0,-86-77 0,236 99 0,-298-168 0,342 185 0,20 12 0,0-2 0,1-1 0,-39-35 0,-211-182 0,151 134 0,61 42 0,40 35 0,-33-25 0,42 37 0,1-1 0,0-1 0,1-1 0,-22-28 0,-51-88 0,81 120 0,-7-17 0,1-1 0,1 0 0,2-1 0,-12-56 0,8 34 0,9 23 0,-7-58 0,13 68 0,-2 1 0,0 0 0,-2-1 0,0 1 0,-1 1 0,-14-31 0,-55-108 0,67 138 0,2 0 0,0 0 0,1-1 0,1 1 0,-2-45 0,3 12 0,-11-56 0,4 40 0,10 68 0,0 0 0,-1 0 0,1 0 0,0 0 0,-1 0 0,1 0 0,-1 0 0,0 0 0,1 0 0,-1 1 0,0-1 0,0 0 0,0 0 0,-1 1 0,1-1 0,0 1 0,-1-1 0,1 1 0,-1-1 0,1 1 0,-1 0 0,1 0 0,-1 0 0,0 0 0,0 0 0,0 0 0,1 0 0,-1 1 0,0-1 0,0 1 0,0-1 0,0 1 0,-3-1 0,3 2 0,-1-1 0,1 0 0,-1 1 0,1-1 0,-1 1 0,1 0 0,0 0 0,-1 0 0,1 0 0,0 0 0,0 1 0,0-1 0,0 1 0,0-1 0,0 1 0,0 0 0,1-1 0,-1 1 0,1 0 0,-1 0 0,1 0 0,-1 1 0,1-1 0,0 0 0,0 0 0,-1 5 0,-2 14 0,0 0 0,2 1 0,0-1 0,1 1 0,2-1 0,3 27 0,-1 15 0,-3-45 0,0-21 0,0-33 0,0 21 0,-1-73 0,3-107 0,-2 193 0,0 0 0,0 0 0,0 0 0,0 0 0,1 0 0,-1 1 0,1-1 0,-1 0 0,1 0 0,0 0 0,-1 1 0,1-1 0,0 0 0,0 1 0,0-1 0,1 1 0,-1-1 0,0 1 0,3-3 0,-2 3 0,-1 1 0,1-1 0,-1 1 0,1-1 0,-1 1 0,1 0 0,0 0 0,-1 0 0,1 0 0,-1 0 0,1 0 0,0 0 0,-1 0 0,1 0 0,-1 1 0,1-1 0,-1 1 0,3 0 0,3 3 0,0 0 0,0 0 0,0 0 0,-1 1 0,1 0 0,-1 0 0,-1 0 0,7 8 0,-8-8-136,0-1-1,0 0 1,0 0-1,0 0 1,1 0-1,-1-1 1,1 1-1,0-1 0,6 2 1,6 2-6690</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7:34.314"/>
    </inkml:context>
    <inkml:brush xml:id="br0">
      <inkml:brushProperty name="width" value="0.035" units="cm"/>
      <inkml:brushProperty name="height" value="0.035" units="cm"/>
      <inkml:brushProperty name="color" value="#E71224"/>
    </inkml:brush>
  </inkml:definitions>
  <inkml:trace contextRef="#ctx0" brushRef="#br0">4074 7051 24575,'-20'-1'0,"0"-2"0,1 0 0,-1-1 0,1-1 0,-22-9 0,-21-5 0,-53-6 0,69 17 0,-1-3 0,-51-18 0,41 12 0,44 14 0,1 0 0,0-1 0,0 0 0,0-1 0,1 0 0,-21-13 0,-8-9 0,-2 2 0,-76-32 0,104 50 0,-12-5 0,10 6 0,1-1 0,-1 0 0,2-2 0,-1 1 0,1-2 0,0 0 0,-12-12 0,14 11 0,-1 0 0,0 1 0,-1 1 0,-18-9 0,-7-6 0,-99-62 0,102 63 0,-2 1 0,-1 2 0,-79-28 0,21 9 0,68 28 0,-32-8 0,34 12 0,-43-19 0,-85-33 0,23 12 0,-12-26 0,131 66 0,1-1 0,-1-1 0,-11-9 0,-29-20 0,20 21 0,-57-19 0,-3-2 0,66 23 0,0-2 0,1 0 0,1-2 0,-33-32 0,-2 0 0,36 29 0,-32-36 0,37 38 0,0 0 0,-1 1 0,-24-18 0,14 17 0,5 3 0,0-1 0,-32-31 0,41 34 0,4 2 0,-1 0 0,-1 1 0,0 0 0,-20-12 0,19 14 0,0 0 0,0-1 0,1 0 0,0-1 0,1-1 0,-21-26 0,23 28 0,0 1 0,-1 0 0,0 0 0,0 1 0,-1 1 0,-1 0 0,-19-8 0,12 6 0,2-1 0,-29-21 0,7 0 0,-54-47 0,82 67 0,1-1 0,1 0 0,0-1 0,0 0 0,-8-17 0,-52-115 0,55 108 0,1-1 0,3 0 0,1-1 0,1 0 0,-5-60 0,12-14 0,4 81 0,-2 1 0,-10-65 0,2 32 0,2 0 0,3-1 0,7-95 0,-1 37 0,-1 60 0,0 25 0,-1 0 0,-2 1 0,-8-51 0,3 50 0,3 0 0,0-41 0,2 36 0,-7-50 0,-68-263 0,70 325 0,1 1 0,-2-66 0,10-67 0,0 53 0,-3 50 0,-1 27 0,7-68 0,-3 89 0,2 0 0,-1 0 0,8-15 0,7-24 0,-9 20 0,2 0 0,1 0 0,2 1 0,1 1 0,33-51 0,-27 46 0,16-23 0,4 4 0,-3-2 0,58-108 0,-83 142 0,0 1 0,2 1 0,1 0 0,0 1 0,23-20 0,14-17 0,-29 31 0,1 1 0,34-24 0,8-8 0,199-183 0,-217 189 0,-37 37 0,0 0 0,1 0 0,15-11 0,3-2 0,-25 20 0,1-1 0,0 2 0,14-10 0,1 1 0,36-30 0,-42 31 0,-1 1 0,2 1 0,-1 0 0,30-14 0,135-63 0,-34 14 0,-130 68 0,0 0 0,30-6 0,22-7 0,29-13 0,-63 21 0,-1 0 0,51-26 0,-51 20 0,1 1 0,1 1 0,68-18 0,-16 4 0,-71 22 0,0 0 0,1 1 0,0 2 0,0-1 0,1 2 0,23-2 0,-6 3 0,43-8 0,-44 4 0,49-1 0,-75 6 0,1 0 0,-1-1 0,1-1 0,-1 1 0,0-1 0,0-1 0,13-6 0,11-5 0,-6-1 0,-27 16 0,0 0 0,0 0 0,1 0 0,-1-1 0,0 1 0,0 0 0,1-1 0,-1 1 0,0 0 0,0 0 0,0-1 0,0 1 0,1 0 0,-1-1 0,0 1 0,0 0 0,0-1 0,0 1 0,0 0 0,0-1 0,0 1 0,0-1 0,0 1 0,0 0 0,0-1 0,0 1 0,-1-1 0,-14-7 0,-3 5 0,-1 1 0,-27-1 0,-30-4 0,33 1 0,-1 1 0,-69 1 0,153 3 0,228 4 0,-264-3 0,-1 0 0,1 1 0,0 0 0,-1-1 0,1 1 0,-1 1 0,1-1 0,-1 0 0,0 1 0,1 0 0,-1 0 0,0 0 0,0 0 0,5 4 0,-7-4 0,0-1 0,0 1 0,0 0 0,0-1 0,0 1 0,0 0 0,0-1 0,-1 1 0,1 0 0,-1 0 0,1 0 0,-1 0 0,0-1 0,0 1 0,1 0 0,-1 0 0,0 0 0,-1 0 0,1 0 0,0 0 0,-1 0 0,1-1 0,-1 1 0,1 0 0,-1 0 0,0 0 0,0-1 0,0 1 0,-1 2 0,-11 20 0,-14 36 0,-10 19 0,-29 36 0,38-60-74,20-37-1217,2-2-5535</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5T17:07:51.198"/>
    </inkml:context>
    <inkml:brush xml:id="br0">
      <inkml:brushProperty name="width" value="0.05" units="cm"/>
      <inkml:brushProperty name="height" value="0.05" units="cm"/>
      <inkml:brushProperty name="color" value="#008C3A"/>
    </inkml:brush>
  </inkml:definitions>
  <inkml:trace contextRef="#ctx0" brushRef="#br0">3675 3863 24575,'-68'0'0,"0"-3"0,1-3 0,0-3 0,-85-23 0,-68-34 0,176 49 0,-76-38 0,15 5 0,-128-50 0,203 86 0,-33-20 0,7 4 0,0 0 0,33 16 0,-2 2 0,-30-13 0,-56-19 0,89 36 0,1 0 0,0-2 0,-29-17 0,23 11 0,-33-13 0,-102-39 0,107 48 0,41 16 0,0-1 0,1-1 0,-1 0 0,1 0 0,1-2 0,-19-12 0,3-1 0,0 0 0,-2 3 0,-39-20 0,-47-26 0,94 48 0,0 0 0,1-1 0,-37-37 0,-11-11 0,-43-45 0,20 18 0,84 83 0,0 0 0,-14-19 0,-15-17 0,-183-170 0,205 203 0,0 1 0,-1 0 0,-26-14 0,27 17 0,-1 0 0,2-2 0,-1 0 0,-19-18 0,-22-24 0,33 31 0,-1-1 0,-29-38 0,48 52 0,0-1 0,0-1 0,1 1 0,0 0 0,1-1 0,-5-20 0,-11-29 0,12 40 0,1 1 0,1-1 0,-5-28 0,7 30 0,-1 0 0,0 0 0,-1 1 0,-13-31 0,6 24 0,1-2 0,1 0 0,1 0 0,1 0 0,1-1 0,2 0 0,1-1 0,1 1 0,0-54 0,5-983 0,-1 1055 0,0 0 0,0 0 0,1 0 0,0 1 0,1-1 0,0 1 0,0 0 0,6-11 0,-6 13 0,1-1 0,-2 1 0,1-1 0,-1 0 0,1 1 0,-2-1 0,1 0 0,-1-1 0,0 1 0,0 0 0,0 0 0,-1 0 0,0-1 0,-1-6 0,1 13 0,0-1 0,0 1 0,0-1 0,0 1 0,0-1 0,0 1 0,0-1 0,0 1 0,-1-1 0,1 1 0,0 0 0,0-1 0,0 1 0,0-1 0,-1 1 0,1 0 0,0-1 0,-1 1 0,1-1 0,0 1 0,0 0 0,-1-1 0,1 1 0,-1 0 0,1 0 0,0-1 0,-1 1 0,1 0 0,-1 0 0,1 0 0,0-1 0,-1 1 0,0 0 0,-11 11 0,-4 23 0,-48 110 0,54-115 0,9-24 0,-1 0 0,1 0 0,-1-1 0,1 1 0,-1-1 0,-1 1 0,1-1 0,-1 0 0,1 0 0,-6 5 0,8-9 0,0 0 0,0 1 0,-1-1 0,1 0 0,0 0 0,0 0 0,0 0 0,-1 0 0,1 0 0,0 0 0,0 0 0,-1 0 0,1 0 0,0 0 0,0 0 0,0 0 0,-1 0 0,1 0 0,0 0 0,0 0 0,0 0 0,-1 0 0,1 0 0,0-1 0,0 1 0,0 0 0,-1 0 0,1 0 0,0 0 0,0 0 0,0 0 0,0-1 0,0 1 0,-1 0 0,1 0 0,0 0 0,0-1 0,0 1 0,0 0 0,0 0 0,0 0 0,0-1 0,0 1 0,0 0 0,0 0 0,-1 0 0,1-1 0,0 1 0,0 0 0,0 0 0,1 0 0,-1-1 0,0 1 0,0 0 0,0 0 0,0-1 0,0 1 0,0 0 0,0 0 0,0 0 0,0-1 0,0 1 0,0 0 0,1 0 0,1-19 0,-2 18 0,8-28 0,1 1 0,1 0 0,2 0 0,26-46 0,-11 21 0,-24 47 0,0 0 0,1 0 0,0 0 0,0 1 0,9-10 0,-13 14 0,1 1 0,-1-1 0,1 1 0,-1-1 0,1 1 0,0-1 0,-1 1 0,1 0 0,0-1 0,0 1 0,-1 0 0,1-1 0,0 1 0,0 0 0,-1 0 0,1 0 0,0 0 0,0 0 0,0 0 0,-1 0 0,1 0 0,0 0 0,1 0 0,-1 1 0,0 0 0,0 0 0,0 0 0,0 0 0,0 0 0,0 0 0,0 0 0,-1 0 0,1 0 0,0 0 0,0 1 0,-1-1 0,1 0 0,-1 0 0,1 1 0,-1-1 0,0 0 0,1 3 0,46 165 0,-46-166-27,9 32-642,13 73 0,-21-87-6157</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30T13:12:15.669"/>
    </inkml:context>
    <inkml:brush xml:id="br0">
      <inkml:brushProperty name="width" value="0.05" units="cm"/>
      <inkml:brushProperty name="height" value="0.05" units="cm"/>
      <inkml:brushProperty name="color" value="#5B2D90"/>
    </inkml:brush>
  </inkml:definitions>
  <inkml:trace contextRef="#ctx0" brushRef="#br0">1 86 24575,'56'0'0,"0"-3"0,0-3 0,56-12 0,131-29 0,-185 40 0,1 3 0,108 5 0,-61 1 0,443-2 0,-534 1 0,0 0 0,0 2 0,0 0 0,-1 0 0,1 1 0,-1 1 0,14 7 0,-13-8 34,0 0-1,0 0 1,22 1-1,27 7-1532,-44-6-5327</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30T13:13:07.341"/>
    </inkml:context>
    <inkml:brush xml:id="br0">
      <inkml:brushProperty name="width" value="0.05" units="cm"/>
      <inkml:brushProperty name="height" value="0.05" units="cm"/>
      <inkml:brushProperty name="color" value="#5B2D90"/>
    </inkml:brush>
  </inkml:definitions>
  <inkml:trace contextRef="#ctx0" brushRef="#br0">1 86 24575,'56'0'0,"0"-3"0,0-3 0,56-12 0,131-29 0,-185 40 0,1 3 0,108 5 0,-61 1 0,443-2 0,-534 1 0,0 0 0,0 2 0,0 0 0,-1 0 0,1 1 0,-1 1 0,14 7 0,-13-8 34,0 0-1,0 0 1,22 1-1,27 7-1532,-44-6-5327</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31T16:23:19.858"/>
    </inkml:context>
    <inkml:brush xml:id="br0">
      <inkml:brushProperty name="width" value="0.05" units="cm"/>
      <inkml:brushProperty name="height" value="0.05" units="cm"/>
      <inkml:brushProperty name="color" value="#E71224"/>
    </inkml:brush>
  </inkml:definitions>
  <inkml:trace contextRef="#ctx0" brushRef="#br0">1 1 24575,'231'11'0,"-61"-1"0,511-5 0,-94-3 0,-220 15 0,-206-8 0,-12 2 0,-48-3 0,1-4 0,108-9 0,-66-11 0,236-15 0,-135 33-1365,-220-2-5461</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31T16:31:59.605"/>
    </inkml:context>
    <inkml:brush xml:id="br0">
      <inkml:brushProperty name="width" value="0.05" units="cm"/>
      <inkml:brushProperty name="height" value="0.05" units="cm"/>
      <inkml:brushProperty name="color" value="#E71224"/>
    </inkml:brush>
  </inkml:definitions>
  <inkml:trace contextRef="#ctx0" brushRef="#br0">0 1 24575,'6'4'0,"0"1"0,1-1 0,-1 0 0,1 0 0,0-1 0,0 0 0,12 4 0,12 5 0,-4 0 0,-1 1 0,-1 1 0,44 33 0,-61-41 0,-1 1 0,0 0 0,0 0 0,-1 0 0,0 1 0,0 0 0,-1 0 0,0 1 0,0-1 0,-1 1 0,0 0 0,-1 0 0,0 1 0,0-1 0,2 17 0,-2 11 0,-1 0 0,-1 0 0,-7 45 0,-25 112 0,24-158 0,0 1 0,3 0 0,1 0 0,1 1 0,3-1 0,7 63 0,-4-81 0,-1-1 0,1 0 0,0-1 0,10 24 0,-12-35 0,1-1 0,0 1 0,0-1 0,1 0 0,-1 0 0,1 0 0,0-1 0,1 1 0,-1-1 0,1 0 0,-1 0 0,1-1 0,0 0 0,7 4 0,-3-3 0,1 0 0,1-1 0,13 4 0,-15-5 0,1 1 0,-1 0 0,15 6 0,-23-8 0,0 0 0,0-1 0,0 1 0,0 0 0,0 0 0,0 0 0,0 0 0,-1-1 0,1 1 0,0 0 0,-1 0 0,1 1 0,0-1 0,-1 0 0,0 0 0,1 0 0,-1 0 0,0 0 0,1 1 0,-1-1 0,0 0 0,0 0 0,0 0 0,0 1 0,0-1 0,0 0 0,0 0 0,-1 0 0,1 1 0,0-1 0,-1 0 0,1 0 0,-1 1 0,-3 8 0,0-1 0,0-1 0,-9 13 0,0 3 0,3-1 0,2 1 0,1 0 0,1 1 0,-6 43 0,8-11 0,3 57 0,4-52 0,2-1 0,27 118 0,-26-145 0,3 60 0,-5-43 0,0-25 0,1 1 0,12 36 0,-10-40 0,-1 1 0,-1 0 0,3 33 0,-8 136 0,0-189 6,0 0-1,0 0 1,-1 0-1,0 0 0,0 0 1,0 0-1,0 0 1,0 0-1,-1 0 1,0-1-1,1 1 1,-1 0-1,-1-1 0,1 0 1,-1 1-1,1-1 1,-1 0-1,0 0 1,0 0-1,0-1 1,-4 3-1,0-1-154,0 0 1,-1 0-1,1-1 1,-1 0-1,0 0 1,0-1-1,0 0 1,0 0-1,-13 0 1,-4 0-6678</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24T13:54:33.030"/>
    </inkml:context>
    <inkml:brush xml:id="br0">
      <inkml:brushProperty name="width" value="0.05" units="cm"/>
      <inkml:brushProperty name="height" value="0.05" units="cm"/>
      <inkml:brushProperty name="color" value="#5B2D90"/>
    </inkml:brush>
  </inkml:definitions>
  <inkml:trace contextRef="#ctx0" brushRef="#br0">1 1 24575,'64'15'0,"96"36"0,-128-40 0,246 93 0,134 45 0,172 45 0,-194-91 0,7-31 0,-103-3 0,-17-3 0,-211-57 0,110 1 0,65-16 0,-206 4 0,128-12 0,-94 7 0,1 2 0,69 5 0,-108 3 0,0 3 0,43 12 0,-45-10 0,0-1 0,56 6 0,25-13 0,-110-2 0,-7-3 0,-13-4 0,-8-5 0,1-1 0,-27-19 0,28 16 0,-1 2 0,-35-16 0,48 26 0,0 0 0,1 0 0,-1-2 0,1 1 0,-23-19 0,23 14 0,-94-92 0,98 95 0,-13-15 0,20 20 0,15 10 0,9 10 0,-1 0 0,30 31 0,-31-28 0,0 0 0,42 28 0,2-7 0,71 43 0,-133-82 0,-1-1 0,1 1 0,-1 0 0,1 0 0,-1 0 0,0 0 0,1 0 0,-1 0 0,0 0 0,0 1 0,0-1 0,0 0 0,0 1 0,1 1 0,-1-2 0,-1 0 0,0-1 0,0 1 0,0 0 0,0-1 0,0 1 0,0-1 0,0 1 0,0 0 0,-1-1 0,1 1 0,0 0 0,0-1 0,0 1 0,-1-1 0,1 1 0,0-1 0,-1 1 0,1 0 0,0-1 0,-1 1 0,1-1 0,-1 0 0,1 1 0,-1 0 0,-4 2 0,1 0 0,-1-1 0,1 0 0,-1 1 0,0-2 0,0 1 0,-9 2 0,-14 5 0,0 1 0,1 1 0,1 1 0,-1 2 0,-23 16 0,31-19 0,-44 21 0,49-26 0,0 0 0,0 1 0,1 1 0,-1 0 0,2 1 0,-12 10 0,8-5-1365,3-2-5461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6T19:51:48.521"/>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54,'304'2,"330"-5,-294-23,59-1,670 27,-463 2,-569-2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08T13:39:01.548"/>
    </inkml:context>
    <inkml:brush xml:id="br0">
      <inkml:brushProperty name="width" value="0.05" units="cm"/>
      <inkml:brushProperty name="height" value="0.05" units="cm"/>
      <inkml:brushProperty name="color" value="#CC0066"/>
    </inkml:brush>
  </inkml:definitions>
  <inkml:trace contextRef="#ctx0" brushRef="#br0">1 275 24575,'1189'0'0,"-985"14"0,-60-2 0,-128-12 0,0-1 0,0-1 0,0 0 0,21-6 0,-18 3 0,0 2 0,27-3 0,3-2 0,-48 7 0,0 1 0,0 0 0,1-1 0,-1 1 0,0-1 0,0 1 0,0-1 0,0 0 0,0 1 0,0-1 0,0 0 0,-1 0 0,1 1 0,0-1 0,0 0 0,0-1 0,-1 1 0,0 0 0,0 0 0,0 1 0,0-1 0,0 0 0,0 0 0,0 1 0,0-1 0,-1 0 0,1 0 0,0 1 0,-1-1 0,1 0 0,0 1 0,-1-1 0,1 0 0,-1 1 0,1-1 0,-1 1 0,1-1 0,-1 1 0,0-1 0,1 1 0,-1-1 0,1 1 0,-1-1 0,0 1 0,0 0 0,0-1 0,-28-16 0,-1 2 0,-57-22 0,47 22 0,-46-25 0,41 13 0,-52-27 0,86 48 0,0 2 0,-1-1 0,1 1 0,-1 1 0,0 0 0,-18-2 0,30 5 0,0 0 0,0 0 0,0 0 0,0 0 0,0 0 0,0 0 0,0 0 0,-1 0 0,1 0 0,0 0 0,0 0 0,0 0 0,0 0 0,0 0 0,0 0 0,0 0 0,0 0 0,0 0 0,-1 0 0,1 1 0,0-1 0,0 0 0,0 0 0,0 0 0,0 0 0,0 0 0,0 0 0,0 0 0,0 0 0,0 0 0,0 0 0,0 0 0,0 1 0,0-1 0,0 0 0,0 0 0,0 0 0,0 0 0,0 0 0,0 0 0,0 0 0,0 0 0,0 1 0,0-1 0,0 0 0,0 0 0,0 0 0,0 0 0,0 0 0,0 0 0,0 0 0,0 0 0,0 0 0,0 1 0,0-1 0,0 0 0,0 0 0,0 0 0,0 0 0,0 0 0,0 0 0,0 0 0,1 0 0,7 11 0,14 9 0,37 21 0,103 54 0,7-13 0,-138-69 0,-23-10 0,0 1 0,0-1 0,-1 1 0,12 8 0,-11-6 0,0-2 0,1 1 0,-1-1 0,1 0 0,10 2 0,28 14 0,-47-19 0,1-1 0,-1 0 0,1 0 0,-1 1 0,1-1 0,-1 0 0,1 1 0,-1-1 0,1 1 0,-1-1 0,1 0 0,-1 1 0,0-1 0,1 1 0,-1-1 0,0 1 0,1-1 0,-1 1 0,0 0 0,0-1 0,1 1 0,-1-1 0,0 1 0,0-1 0,0 1 0,0 0 0,0-1 0,0 1 0,0 0 0,0 0 0,-1 0 0,1 0 0,-1 1 0,0-1 0,1-1 0,-1 1 0,0 0 0,0 0 0,0 0 0,1 0 0,-1 0 0,0-1 0,-2 2 0,-38 17 0,-21 2 0,43-16 0,0 1 0,1 0 0,0 2 0,0 0 0,1 1 0,0 1 0,-17 12 0,-4 14 0,-14 10 0,48-43-195,0-1 0,1 1 0,-1 0 0,1 1 0,0-1 0,-3 5 0,-3 6-6631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6T15:24:51.627"/>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1059,'15'2,"0"0,0 0,-1 1,1 1,22 9,29 8,57 3,1-6,1-5,0-6,172-11,-273 1,0 0,0-2,0-1,41-16,87-48,161-121,-15-24,-45 32,-212 156,2 2,0 2,2 2,0 2,58-16,246-46,-38 10,-243 52,21-5,119-50,-113 37,-71 27</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6T15:39:40.141"/>
    </inkml:context>
    <inkml:brush xml:id="br0">
      <inkml:brushProperty name="width" value="0.05" units="cm"/>
      <inkml:brushProperty name="height" value="0.05" units="cm"/>
      <inkml:brushProperty name="color" value="#33CCFF"/>
      <inkml:brushProperty name="ignorePressure" value="1"/>
    </inkml:brush>
  </inkml:definitions>
  <inkml:trace contextRef="#ctx0" brushRef="#br0">1 0,'1'1,"0"0,0 0,0 0,1 0,-1 0,0-1,1 1,-1-1,0 1,1-1,-1 1,1-1,-1 0,0 0,3 1,8 0,149 20,-47-9,219 29,1091 175,-1224-174,-2 9,-3 8,-2 9,-3 8,320 178,-367-163,135 113,135 103,-375-281,2-2,0-1,1-2,49 17,-50-25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3:33.301"/>
    </inkml:context>
    <inkml:brush xml:id="br0">
      <inkml:brushProperty name="width" value="0.035" units="cm"/>
      <inkml:brushProperty name="height" value="0.035" units="cm"/>
      <inkml:brushProperty name="color" value="#E71224"/>
    </inkml:brush>
  </inkml:definitions>
  <inkml:trace contextRef="#ctx0" brushRef="#br0">4269 2851 24575,'-22'-18'0,"0"2"0,-1 0 0,-1 2 0,-1 0 0,-38-14 0,-7-6 0,22 8 0,-66-47 0,92 58 0,-1 1 0,0 1 0,-2 1 0,-27-10 0,-106-29 0,96 34 0,-75-33 0,26-2 0,-41-19 0,-31-9 0,146 64 0,-40-24 0,24 12 0,23 12 0,-1 2 0,-1 1 0,-45-12 0,-62-18 0,6 1 0,106 35 0,1-1 0,0-2 0,-46-22 0,-21-13 0,48 23 0,-54-32 0,-70-74 0,114 84 0,2 4 0,28 22 0,1-1 0,-34-34 0,41 35 0,5 4 0,-1 1 0,0 0 0,0 1 0,-29-19 0,-81-38 0,65 38 0,-71-49 0,74 45 0,36 24 0,-29-21 0,36 23 0,0 1 0,-1 1 0,-18-9 0,18 10 0,0-1 0,0 0 0,-16-12 0,-128-89 0,150 102 0,-1 1 0,1 1 0,-1 0 0,-11-4 0,12 4 0,0 1 0,-1-1 0,1 0 0,0 0 0,-7-6 0,-30-21 0,34 25 0,0 0 0,0-1 0,-10-10 0,-38-43 0,2-3 0,-62-92 0,77 103 0,31 41 0,0 0 0,1-1 0,1 1 0,0-2 0,1 1 0,-10-23 0,2-10 0,7 19 0,0 1 0,-2 1 0,-1 0 0,-24-41 0,-26-39 0,61 104 0,0 0 0,0 0 0,0 0 0,0 1 0,0-1 0,0 0 0,0 0 0,0 0 0,-1 1 0,1-1 0,0 0 0,0 0 0,0 0 0,0 0 0,0 1 0,0-1 0,0 0 0,-1 0 0,1 0 0,0 0 0,0 1 0,0-1 0,0 0 0,-1 0 0,1 0 0,0 0 0,0 0 0,0 0 0,0 0 0,-1 0 0,1 0 0,0 0 0,0 0 0,0 1 0,-1-1 0,1 0 0,0 0 0,0 0 0,-1-1 0,1 1 0,0 0 0,0 0 0,0 0 0,-1 0 0,1 0 0,0 0 0,0 0 0,0 0 0,0 0 0,-1 0 0,1 0 0,0-1 0,0 1 0,0 0 0,0 0 0,-1 0 0,1 0 0,-1 24 0,1-23 0,4 457 0,-4-959 0,-1 496 0,2 1 0,-1 0 0,0-1 0,1 1 0,0 0 0,0-1 0,0 1 0,1 0 0,-1 0 0,5-7 0,-6 10 0,1 0 0,0 1 0,0-1 0,0 0 0,0 0 0,0 0 0,0 0 0,0 1 0,0-1 0,0 0 0,0 1 0,0-1 0,0 1 0,1-1 0,-1 1 0,0 0 0,0 0 0,1-1 0,-1 1 0,0 0 0,0 0 0,1 0 0,-1 0 0,0 0 0,0 0 0,1 1 0,-1-1 0,0 0 0,0 1 0,1-1 0,-1 1 0,0-1 0,0 1 0,0 0 0,0-1 0,0 1 0,0 0 0,0 0 0,0 0 0,1 1 0,8 7 0,-1 0 0,0 0 0,-1 1 0,0 0 0,-1 0 0,0 1 0,6 12 0,-7-12 0,1 1 0,0-2 0,0 1 0,1-1 0,1 0 0,-1-1 0,16 13 0,8 1-35,-16-13-408,0 1-1,24 23 1,-28-20-6383</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6T15:54:09.465"/>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1,'26'2,"0"1,0 1,-1 1,0 2,0 0,0 2,-1 1,0 0,29 19,-17-8,-1 2,-2 1,0 2,-1 1,-2 1,-1 2,-1 1,-2 1,-1 1,-1 1,-2 1,26 57,-30-53,2-2,1 0,2-1,2-1,1-2,55 56,73 72,-146-153,1 0,-1-1,18 11,-3-6</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3T14:43:43.898"/>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1341 129,'-56'25,"-90"26,-13 6,66-17,3 3,1 4,-112 79,-17 42,172-130,-51 52,78-71,2 1,0 1,1 1,1 0,-13 27,22-34,0 0,1 0,1 0,0 1,1-1,-1 21,3 98,1-112,0-7,1 0,1-1,0 1,0-1,2 1,0-1,0 0,2 0,-1-1,2 0,0 0,0 0,1-1,1 0,0 0,0-1,1 0,20 16,29 20,2-2,1-3,109 55,-64-47,182 60,-166-73,1-6,2-5,1-5,0-6,1-5,197-12,-267-4,0-2,-1-3,0-3,-1-2,70-29,-34 4,-1-4,102-68,-138 78,-1-3,-2-2,-2-3,75-81,-105 100,-1 0,-1-1,-1 0,-2-2,0 0,-2-1,-1 0,-1 0,-2-2,0 1,-2-1,4-39,-5-2,-3 0,-3-1,-14-105,8 144,-1 1,-2 0,0 0,-3 1,0 0,-23-40,21 49,0 1,-1 0,0 1,-2 1,-1 0,0 1,-1 1,-39-27,15 19,-1 1,-1 1,-1 3,-1 2,-92-22,48 21,-2 5,-115-4,66 10,0-1,-159 10,252 5,0 1,0 3,-62 21,-137 62,199-71,1 1,1 2,1 2,-83 66,103-70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3T14:43:44.940"/>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1,'1'3,"0"0,0 0,1 1,-1-1,1 0,-1 0,1 0,0-1,0 1,0 0,1-1,-1 1,4 2,4 5,557 574,-535-552,931 841,-936-848,-8-7</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03:18:32.857"/>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1 530,'0'-6,"1"1,0 0,0 0,0-1,1 1,-1 0,1 0,1 0,-1 1,5-8,35-45,-26 39,17-24,3 2,1 2,2 1,1 2,2 2,1 1,94-50,-115 73,1 0,0 1,0 2,0 0,1 1,26-1,18 2,68 5,-6 8,191 37,92 39,1475 434,-1480-379,595 294,-973-419,137 62,-141-68,0 0,1-2,0-1,44 5,-42-8,1-1,-1-2,0-1,0 0,0-3,0 0,-1-2,42-14,-32 7,-1-2,-1-1,-1-2,0-2,47-35,-62 38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03:24:26.967"/>
    </inkml:context>
    <inkml:brush xml:id="br0">
      <inkml:brushProperty name="width" value="0.025" units="cm"/>
      <inkml:brushProperty name="height" value="0.025" units="cm"/>
      <inkml:brushProperty name="color" value="#66CC00"/>
      <inkml:brushProperty name="ignorePressure" value="1"/>
    </inkml:brush>
  </inkml:definitions>
  <inkml:trace contextRef="#ctx0" brushRef="#br0">0 1,'25'4,"-12"-1,80 22,763 171,-644-164,326 5,-488-37,79-11,-108 8,0-1,-1-1,1-1,-1-1,-1-1,28-15,16-11,2 3,1 3,1 3,1 2,95-17,-69 22,1 5,0 4,163 5,-185 9,1 4,-2 2,1 3,-2 4,98 37,-101-28,266 93,-282-105,0-3,1-2,1-2,85 1,-115-9,0-1,0-2,0 0,0-1,43-15,43-18,113-23,-199 55</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7T15:51:42.09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0,'11'11,"1"-1,1-1,18 12,-1-2,918 541,-791-482,300 106,-364-155,0-5,2-3,0-5,183 7,-223-21,-1-3,0-2,0-3,-1-2,60-16,1-17,202-105,-158 68,-60 31,12-7,2 4,137-40,-184 76,1 3,0 3,0 2,89 5,-134 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2T00:05:11.152"/>
    </inkml:context>
    <inkml:brush xml:id="br0">
      <inkml:brushProperty name="width" value="0.035" units="cm"/>
      <inkml:brushProperty name="height" value="0.035" units="cm"/>
      <inkml:brushProperty name="color" value="#5B2D90"/>
    </inkml:brush>
  </inkml:definitions>
  <inkml:trace contextRef="#ctx0" brushRef="#br0">0 277 24575,'59'0'0,"82"-2"0,-123 0 0,0-1 0,0 0 0,0-1 0,-1-1 0,30-13 0,-40 15 0,35-16 0,0-1 0,-2-2 0,48-34 0,-67 41 0,0 1 0,1 1 0,1 1 0,0 1 0,1 1 0,0 1 0,0 2 0,1 0 0,42-6 0,-22 8 0,1 3 0,0 1 0,0 2 0,70 11 0,-104-10 0,28 2 0,-1 3 0,1 1 0,-2 1 0,66 26 0,79 31 0,-39-17 0,-71-19 0,-26-9 0,0-3 0,56 14 0,-95-30-62,1-1 0,-1 0 0,1 0 0,0-1 0,-1 0 0,1-1 0,0 0 0,-1 0 0,1-1 0,-1 0 0,1 0 0,-1-1-1,0 0 1,0 0 0,0-1 0,0 0 0,-1-1 0,0 1 0,0-2 0,0 1 0,12-13 0,-5 2-6764</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2T14:56:51.457"/>
    </inkml:context>
    <inkml:brush xml:id="br0">
      <inkml:brushProperty name="width" value="0.035" units="cm"/>
      <inkml:brushProperty name="height" value="0.035" units="cm"/>
      <inkml:brushProperty name="color" value="#E71224"/>
    </inkml:brush>
  </inkml:definitions>
  <inkml:trace contextRef="#ctx0" brushRef="#br0">1238 507 24575,'-10'1'0,"-1"0"0,0 0 0,0 1 0,1-1 0,-1 1 0,1 1 0,0 0 0,-10 4 0,6-3 0,-82 27 0,1 4 0,2 2 0,3 3 0,2 3 0,3 1 0,3 4 0,-130 99 0,170-113 0,2 1 0,3 1 0,1 1 0,-40 58 0,67-79 0,0 1 0,2 0 0,1-1 0,0 2 0,2-1 0,-1 24 0,3 1 0,11 63 0,3-36 0,5 0 0,4 0 0,48 95 0,-18-70 0,122 160 0,-122-193 0,3 0 0,4-4 0,3 0 0,5-3 0,2-2 0,4-1 0,117 62 0,-150-91 0,191 97 0,-181-97 0,3 1 0,95 27 0,-62-28 0,0-3 0,2-3 0,0-2 0,110 7 0,362-4 0,-49-31 0,-319 3 0,290-44 0,177-70 0,252-90 0,-765 173 0,183-73 0,113-78 0,-371 158 0,-2-1 0,118-83 0,-153 94 0,-1-1 0,-2-2 0,-2 0 0,-1-1 0,-3 0 0,31-51 0,-9-15 0,37-121 0,-76 195 0,4-14 0,-1 0 0,3-48 0,-12 64 0,-2 0 0,0-1 0,-2 1 0,-1 0 0,-14-37 0,3 28 4,-2-1 0,-1 1 0,-2 0 0,-2 2 0,-1 0 0,-49-41 0,-4 6-395,-117-71 0,35 35 341,-6 4 0,-244-106-1,292 151 51,-2 4 0,-3 4 0,-3 2 0,-1 5 0,-202-35 0,-602-33 0,-65 76 0,929 27 281,-116 14-1,-59 20 214,148-21-644,-39 4 150,-81 14 0,156-22 0,-94 28 0,105-25 0,1 3 0,2 0 0,0 1 0,-64 39 0,55-25 0,1 1 0,3 1 0,3 2 0,-52 52 0,11-7 0,-118 89 0,106-102-1365,74-51-5461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21T03:13:11.429"/>
    </inkml:context>
    <inkml:brush xml:id="br0">
      <inkml:brushProperty name="width" value="0.035" units="cm"/>
      <inkml:brushProperty name="height" value="0.035" units="cm"/>
      <inkml:brushProperty name="color" value="#5B2D90"/>
    </inkml:brush>
  </inkml:definitions>
  <inkml:trace contextRef="#ctx0" brushRef="#br0">0 277 24575,'59'0'0,"82"-2"0,-123 0 0,0-1 0,0 0 0,0-1 0,-1-1 0,30-13 0,-40 15 0,35-16 0,0-1 0,-2-2 0,48-34 0,-67 41 0,0 1 0,1 1 0,1 1 0,0 1 0,1 1 0,0 1 0,0 2 0,1 0 0,42-6 0,-22 8 0,1 3 0,0 1 0,0 2 0,70 11 0,-104-10 0,28 2 0,-1 3 0,1 1 0,-2 1 0,66 26 0,79 31 0,-39-17 0,-71-19 0,-26-9 0,0-3 0,56 14 0,-95-30-62,1-1 0,-1 0 0,1 0 0,0-1 0,-1 0 0,1-1 0,0 0 0,-1 0 0,1-1 0,-1 0 0,1 0 0,-1-1-1,0 0 1,0 0 0,0-1 0,0 0 0,-1-1 0,0 1 0,0-2 0,0 1 0,12-13 0,-5 2-6764</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6T15:54:09.465"/>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1,'26'2,"0"1,0 1,-1 1,0 2,0 0,0 2,-1 1,0 0,29 19,-17-8,-1 2,-2 1,0 2,-1 1,-2 1,-1 2,-1 1,-2 1,-1 1,-1 1,-2 1,26 57,-30-53,2-2,1 0,2-1,2-1,1-2,55 56,73 72,-146-153,1 0,-1-1,18 11,-3-6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3:33.302"/>
    </inkml:context>
    <inkml:brush xml:id="br0">
      <inkml:brushProperty name="width" value="0.035" units="cm"/>
      <inkml:brushProperty name="height" value="0.035" units="cm"/>
      <inkml:brushProperty name="color" value="#E71224"/>
    </inkml:brush>
  </inkml:definitions>
  <inkml:trace contextRef="#ctx0" brushRef="#br0">3271 2288 24575,'-6'0'0,"-1"-1"0,1 0 0,0-1 0,0 1 0,0-1 0,0 0 0,-11-6 0,-14-5 0,-101-20 0,74 20 0,-71-26 0,66 18 0,29 9 0,-36-15 0,67 25 0,-31-15 0,0 2 0,-46-14 0,54 21 0,0-2 0,-32-17 0,31 14 0,-48-17 0,48 19 0,1 0 0,0-1 0,1-2 0,0 0 0,-24-20 0,-27-16 0,22 11 0,43 30 0,0 0 0,-1 1 0,0 0 0,-19-9 0,-55-18 0,-120-58 0,183 82 0,0 1 0,-41-12 0,41 15 0,-1-1 0,-43-22 0,-40-27 0,71 40 0,1-1 0,1-2 0,0-1 0,-47-40 0,39 23 0,19 19 0,1-2 0,1 0 0,0-1 0,-24-36 0,35 44 0,-1 1 0,0 1 0,-1 0 0,-26-20 0,-12-14 0,-78-94 0,93 103 0,14 17 0,1 0 0,2-2 0,0 0 0,1-1 0,-23-43 0,-37-86 0,69 138 0,0 0 0,-1 1 0,-1 0 0,0 1 0,-1 0 0,0 0 0,-1 1 0,0 0 0,-19-12 0,19 13 0,1 0 0,0-1 0,1 0 0,0-1 0,-11-18 0,15 20 0,0 1 0,-1 0 0,0 0 0,0 0 0,-1 1 0,0 0 0,-1 1 0,0 0 0,0 0 0,0 0 0,-15-6 0,15 9 0,5 3 0,0 0 0,0 0 0,0-1 0,0 1 0,0-1 0,0 0 0,1-1 0,-1 1 0,1 0 0,0-1 0,-1 0 0,1 0 0,0 0 0,1 0 0,-1 0 0,0-1 0,1 1 0,-3-7 0,-13-21 0,18 31 0,0 0 0,0-1 0,0 1 0,0 0 0,-1 0 0,1 0 0,0-1 0,0 1 0,0 0 0,-1 0 0,1 0 0,0 0 0,0-1 0,-1 1 0,1 0 0,0 0 0,-1 0 0,1 0 0,0 0 0,0 0 0,-1 0 0,1 0 0,0 0 0,-1 0 0,1 0 0,0 0 0,0 0 0,-1 0 0,1 0 0,0 0 0,-1 0 0,1 0 0,0 0 0,-1 1 0,-6 18 0,2 27 0,2 1 0,6 73 0,-1-43 0,-3-145 0,3-207 0,-2 272 0,0 0 0,0 1 0,0-1 0,1 0 0,-1 1 0,1-1 0,0 1 0,-1-1 0,1 1 0,0-1 0,1 1 0,-1-1 0,0 1 0,1 0 0,-1 0 0,1-1 0,0 1 0,-1 0 0,1 1 0,0-1 0,0 0 0,1 1 0,-1-1 0,3-1 0,-2 2 0,0 1 0,0-1 0,0 1 0,0 0 0,0 0 0,0 0 0,0 0 0,0 0 0,0 1 0,0-1 0,0 1 0,0 0 0,0 0 0,0 0 0,0 0 0,0 0 0,-1 1 0,1-1 0,-1 1 0,1 0 0,2 2 0,50 39 0,30 19 0,-74-55 0,0-1 0,1 0 0,0-1 0,0 0 0,0-1 0,17 4 0,128 20-1365,-135-23-5461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4:10:29.649"/>
    </inkml:context>
    <inkml:brush xml:id="br0">
      <inkml:brushProperty name="width" value="0.05" units="cm"/>
      <inkml:brushProperty name="height" value="0.05" units="cm"/>
      <inkml:brushProperty name="color" value="#F6630D"/>
    </inkml:brush>
  </inkml:definitions>
  <inkml:trace contextRef="#ctx0" brushRef="#br0">5080 30 24575,'-24'7'0,"0"-2"0,0 0 0,-43 3 0,-76-5 0,79-4 0,-565 18 0,526-13 0,-555-28 0,118-2 0,197 11 0,236 7 0,0 4 0,0 4 0,0 6 0,0 4 0,1 4 0,-111 31 0,13-3 0,-8 2 0,127-26 0,53-12 0,0 1 0,-44 16 0,-76 42 0,-124 45 0,249-101 0,0 1 0,1 0 0,0 3 0,1 0 0,1 1 0,-44 33 0,52-33 0,-66 59 0,72-62 0,1-1 0,0 2 0,1-1 0,0 1 0,-10 22 0,-8 32 0,3 0 0,-18 90 0,12-44 0,19-72 0,3 0 0,0 1 0,3 0 0,2 0 0,1 0 0,2 0 0,2 0 0,9 47 0,8 3 0,3-1 0,52 128 0,-60-176 0,-1-6 0,33 67 0,-26-65 0,66 105 0,-73-125 0,0 0 0,1-1 0,1 0 0,1-1 0,26 19 0,16 6 0,1-3 0,2-2 0,119 48 0,-125-65 0,1-3 0,64 9 0,4 2 0,-39-7 0,1-3 0,0-4 0,1-4 0,1-3 0,153-12 0,138-31 0,65 26 0,-304 12 0,135 13 0,-18 0 0,155-13 0,-351 4 0,1 3 0,73 19 0,-2 0 0,417 31 0,5-47 0,-169-25 0,27-1 0,-338 12 0,109-20 0,38-3 0,271 25 0,-44 1 0,-366-8 0,0-3 0,108-29 0,-133 27 0,-19 4 0,-1-1 0,0-1 0,-1-3 0,0-1 0,42-24 0,-23 4 0,-13 8 0,71-33 0,-94 50 0,-1-2 0,36-25 0,4-2 0,-45 30 0,-2 1 0,1-2 0,-2 1 0,1-2 0,-1 0 0,-1 0 0,0-1 0,0-1 0,-1 0 0,-1 0 0,0-1 0,-1 0 0,0 0 0,-2-1 0,1 0 0,-2 0 0,0-1 0,-1 1 0,0-1 0,-1 0 0,1-25 0,-3 15 0,0 1 0,-2 0 0,-1 0 0,-5-28 0,4 41 0,1 0 0,-2 0 0,0 0 0,0 0 0,-1 1 0,-1 0 0,0 0 0,0 0 0,-1 1 0,-11-13 0,-18-17 0,-12-14 0,-89-77 0,71 77 0,-155-115 0,176 140 0,-41-24 0,3-4 0,-105-93 0,155 118 0,-2 2 0,-1 1 0,-1 2 0,-2 1 0,-48-24 0,-17-10 0,74 41 0,0 2 0,-1 0 0,-37-12 0,-2 2 0,35 13 0,-1 2 0,0 1 0,-49-8 0,28 12 0,26 4 0,0-1 0,-50-14 0,-4-6 0,0 5 0,-113-12 0,92 17 0,-163-13 0,55 29 0,-70-4 0,231-3 0,0-2 0,0-3 0,1-2 0,1-3 0,-67-27 0,93 34 0,-1 1 0,0 1 0,-26-2 0,11 1 0,-24 1 0,52 5 0,-1 0 0,0 0 0,1-2 0,-1 1 0,1-2 0,-26-9 0,17 4-2,0 1-1,0 1 1,-1 1-1,-37-5 1,1 1-1351,36 5-5473</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5T14:10:31.547"/>
    </inkml:context>
    <inkml:brush xml:id="br0">
      <inkml:brushProperty name="width" value="0.05" units="cm"/>
      <inkml:brushProperty name="height" value="0.05" units="cm"/>
      <inkml:brushProperty name="color" value="#F6630D"/>
    </inkml:brush>
  </inkml:definitions>
  <inkml:trace contextRef="#ctx0" brushRef="#br0">1 877 24575,'16'6'0,"1"0"0,-1-2 0,1 0 0,1-1 0,-1 0 0,0-2 0,0 0 0,20-2 0,-1 2 0,-17 0 0,184-1 0,-191-2 0,1-1 0,0 0 0,-1 0 0,0-1 0,0-1 0,0 0 0,0-1 0,-1 0 0,0 0 0,13-11 0,-1-1 0,1-1 0,-2-1 0,24-29 0,20-32 0,17-18 0,11-12 0,-58 66 0,55-54 0,-24 30 0,-47 46 0,2 0 0,1 2 0,31-24 0,3-1 0,-42 32 0,1 1 0,19-12 0,-29 21 0,1 1 0,0 0 0,0-1 0,0 2 0,1-1 0,-1 1 0,0 0 0,1 1 0,9-1 0,132 3 0,-63 2 0,-43 0 0,-1 1 0,0 3 0,41 12 0,13 1 0,73 14 0,-102-16 0,-37-9 0,1-1 0,-1-2 0,59 4 0,-55-11-102,-1-1 0,56-12 0,-55 9-957,-11 1-5767</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16T14:32:34.467"/>
    </inkml:context>
    <inkml:brush xml:id="br0">
      <inkml:brushProperty name="width" value="0.05" units="cm"/>
      <inkml:brushProperty name="height" value="0.05" units="cm"/>
      <inkml:brushProperty name="color" value="#CC0066"/>
    </inkml:brush>
  </inkml:definitions>
  <inkml:trace contextRef="#ctx0" brushRef="#br0">3715 1 24575,'-164'0'0,"-192"1"0,316 2 0,0 1 0,0 1 0,0 2 0,1 2 0,0 1 0,1 2 0,1 1 0,-57 28 0,90-39 0,-54 24 0,1 2 0,2 2 0,-59 43 0,78-46 0,1 2 0,1 1 0,2 1 0,-41 51 0,-81 103 0,139-165 0,-150 186 0,91-116 0,56-65 0,-2 0 0,-1-1 0,0-1 0,-2-1 0,-1-1 0,-30 21 0,13-19 0,-1-3 0,-1 0 0,-58 17 0,40-15 0,-270 77 0,227-70 0,43-14 0,32-8 0,-1 1 0,-45 18 0,19-1 0,-31 14 0,-1-3 0,-106 29 0,160-56 0,-29 7 0,-114 43 0,109-35-1365,53-16-5461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5T19:33:02.054"/>
    </inkml:context>
    <inkml:brush xml:id="br0">
      <inkml:brushProperty name="width" value="0.1" units="cm"/>
      <inkml:brushProperty name="height" value="0.1" units="cm"/>
      <inkml:brushProperty name="color" value="#CC0066"/>
      <inkml:brushProperty name="ignorePressure" value="1"/>
    </inkml:brush>
  </inkml:definitions>
  <inkml:trace contextRef="#ctx0" brushRef="#br0">1 77,'5'-3,"0"0,1 0,-1 1,1-1,0 1,0 1,-1-1,1 1,0 0,0 0,12 1,5-3,142-20,248-5,-371 29,0 2,0 2,-1 2,1 2,-2 1,1 2,59 27,15 17,123 81,-141-78,2-3,108 42,-167-84,0-2,1-2,1-1,0-3,0-1,0-2,0-1,0-3,67-9,-42-1,-1-4,0-2,-1-3,-1-3,72-36,-102 41,34-22,-33 16</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5-02T14:54:51.090"/>
    </inkml:context>
    <inkml:brush xml:id="br0">
      <inkml:brushProperty name="width" value="0.05" units="cm"/>
      <inkml:brushProperty name="height" value="0.05" units="cm"/>
      <inkml:brushProperty name="color" value="#66CC00"/>
    </inkml:brush>
  </inkml:definitions>
  <inkml:trace contextRef="#ctx0" brushRef="#br0">3764 58 24575,'-1290'0'0,"1127"14"0,6 0 0,-616-15 0,740 3 0,0 2 0,0 1 0,-40 12 0,-45 6 0,76-15 0,0 1 0,-44 16 0,53-14 0,-1-1 0,1-2 0,-2-1 0,-38 2 0,48-7 0,0 1 0,0 1 0,1 1 0,-42 14 0,36-11 0,0-1 0,-1-2 0,-42 1 0,37-3 0,-59 12 0,82-12 0,1 0 0,0 1 0,0 1 0,0 0 0,1 1 0,0 0 0,0 1 0,-16 12 0,7-3 0,11-9 0,0 0 0,0 0 0,0 1 0,1 0 0,0 0 0,1 1 0,0 0 0,0 0 0,-9 20 0,14-24 0,-3 5 0,1-1 0,1 1 0,0 0 0,-2 15 0,4-22 0,1 0 0,0 1 0,0-1 0,1 1 0,-1-1 0,1 0 0,-1 1 0,1-1 0,0 0 0,0 0 0,0 0 0,1 0 0,-1 0 0,1 0 0,0 0 0,0 0 0,3 4 0,10 9 0,1-1 0,0 0 0,1-2 0,1 1 0,0-2 0,1-1 0,0 0 0,0-1 0,30 10 0,25 5 0,100 21 0,-93-27 0,85 31 0,-42-10 0,-67-28 0,0-2 0,0-2 0,1-3 0,79-3 0,4 1 0,-1 9 0,22 1 0,-109-12 0,195 2 0,-178-5 0,106-18 0,-60-9 0,-82 19 0,1 1 0,64-7 0,124 12 0,30-3 0,423-9 0,-226 15 0,-112-39 0,-63 5 0,-170 29 0,1 5 0,0 5 0,175 28 0,-88-15 0,-61-8 0,-101-4 0,-1 2 0,0 0 0,51 22 0,44 11 0,-28-22 0,0-5 0,1-4 0,132-4 0,35 7 0,-20 1 0,-138-11 0,158-4 0,-224-1 0,0-1 0,0-3 0,-1-1 0,53-18 0,-7-6 0,109-36 0,-133 56 0,-41 8 0,41-12 0,-55 13 0,1 0 0,-1-1 0,0 1 0,0-2 0,0 1 0,0-1 0,-1 0 0,11-11 0,0-5 0,-1 0 0,-2-1 0,0-1 0,15-34 0,-25 48 0,0 0 0,-1-1 0,0 0 0,0 0 0,-1 0 0,0 0 0,-1 0 0,0 0 0,-1 0 0,0 0 0,0 0 0,-1-1 0,-1 1 0,0 0 0,0 0 0,-1 1 0,0-1 0,0 0 0,-1 1 0,-1 0 0,1 0 0,-2 0 0,1 0 0,-12-12 0,-6-7 0,4 4 0,-1 0 0,-2 1 0,0 1 0,-2 1 0,-31-22 0,13 19 0,0 1 0,-2 3 0,-70-24 0,-143-27 0,222 64 0,-1 1 0,0 1 0,1 2 0,-1 2 0,-47 4 0,19 4 0,1 3 0,-69 20 0,64-17 0,0-3 0,-1-2 0,-104-3 0,58-3 0,-101 24 0,6-1 0,-387-21 0,316-6 0,278 2 0,-327-5 0,3-28 0,147 10 0,72 10 0,-12 4 0,-174 7 0,135 4 0,-69-2-1365,201 0-5461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31T20:27:05.960"/>
    </inkml:context>
    <inkml:brush xml:id="br0">
      <inkml:brushProperty name="width" value="0.035" units="cm"/>
      <inkml:brushProperty name="height" value="0.035" units="cm"/>
      <inkml:brushProperty name="color" value="#5B2D90"/>
    </inkml:brush>
  </inkml:definitions>
  <inkml:trace contextRef="#ctx0" brushRef="#br0">1 1 24575,'13'28'0,"1"-1"0,1 0 0,2-1 0,36 45 0,-6-10 0,369 489 0,-335-449 0,20 24 0,97 157 0,-114-142 0,108 251 0,-105-152 0,-74-192 0,-2 1 0,-2-1 0,4 63 0,-9-55 0,-3 0 0,-2 0 0,-3 0 0,-12 64 0,-1-39 0,-3-1 0,-4-1 0,-61 137 0,-14-23 0,60-119 0,-32 81 0,62-123 0,0 1 0,2 1 0,2-1 0,0 1 0,3 0 0,1 47 0,0-25 0,-9 59 0,0-8 0,4 186 0,7-186 0,-2-85 0,-2 1 0,-7 36 0,5-35 0,1 0 0,-1 25 0,4-19 0,0 109 0,3-117 0,0 1 0,1-1 0,1 1 0,9 26 0,-2-10 0,-2 1 0,5 45 0,-9-60-1365,2-6-5461</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31T20:28:28.023"/>
    </inkml:context>
    <inkml:brush xml:id="br0">
      <inkml:brushProperty name="width" value="0.035" units="cm"/>
      <inkml:brushProperty name="height" value="0.035" units="cm"/>
      <inkml:brushProperty name="color" value="#5B2D90"/>
    </inkml:brush>
  </inkml:definitions>
  <inkml:trace contextRef="#ctx0" brushRef="#br0">1 187 24575,'48'1'0,"-13"0"0,44-4 0,-69 2 0,0-1 0,0 0 0,0 0 0,-1-1 0,1 0 0,0-1 0,-1 0 0,17-10 0,-21 11 0,-1-1 0,0 0 0,0 0 0,0 0 0,4-6 0,20-19 0,-4 12 0,-6 4 0,0 0 0,1 2 0,29-14 0,-41 22 0,0 1 0,0 0 0,0 0 0,0 0 0,0 1 0,0 0 0,0 1 0,0 0 0,1 0 0,-1 0 0,0 1 0,0 0 0,0 0 0,12 4 0,12 8 0,-2 1 0,1 1 0,-2 2 0,0 0 0,42 36 0,-42-31 0,-21-18 0,-1 1 0,1-1 0,0-1 0,1 1 0,-1-1 0,1-1 0,-1 1 0,1-1 0,0-1 0,0 1 0,0-1 0,0-1 0,10 0 0,10-1 0,0-2 0,40-10 0,17-1 0,-76 13-72,0 1 1,-1-2-1,1 1 0,0-1 0,0 0 0,-1-1 0,1 0 0,-1 0 1,0-1-1,0 0 0,0 0 0,0-1 0,-1 0 0,0-1 0,0 1 1,0-1-1,-1-1 0,7-7 0,-3 0-6754</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8:30:25.863"/>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8:31:52.182"/>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8:34:59.073"/>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4T20:53:33.303"/>
    </inkml:context>
    <inkml:brush xml:id="br0">
      <inkml:brushProperty name="width" value="0.035" units="cm"/>
      <inkml:brushProperty name="height" value="0.035" units="cm"/>
      <inkml:brushProperty name="color" value="#E71224"/>
    </inkml:brush>
  </inkml:definitions>
  <inkml:trace contextRef="#ctx0" brushRef="#br0">4721 6135 24575,'-30'0'0,"-225"-6"0,201 2 0,0-3 0,-90-23 0,88 15 0,16 5 0,0-2 0,0-1 0,-57-29 0,46 16 0,0 2 0,-2 2 0,-91-24 0,-119-42 0,191 61 0,18 4 0,-86-50 0,28 13 0,-198-108 0,279 150 0,-60-25 0,-7-3 0,28 12 0,51 26 0,1-1 0,0 0 0,0-1 0,1-1 0,-30-25 0,4-2 0,-66-44 0,13 11 0,-34-21 0,57 42 0,-60-40 0,-93-68 0,203 137 0,-29-31 0,33 32 0,0 0 0,-25-17 0,-106-92 0,130 111 0,-63-46 0,65 53 0,0-2 0,1 0 0,1-1 0,0-1 0,1 0 0,-26-34 0,27 28 0,-2 1 0,0 1 0,-20-18 0,13 14 0,-24-32 0,-4-12 0,-108-109 0,148 164 0,1 0 0,0-1 0,1 0 0,-14-26 0,-13-21 0,-64-74 0,93 125 0,1-1 0,1 1 0,0-1 0,-7-20 0,7 18 0,0-1 0,-13-20 0,-46-82 0,44 75 0,-33-48 0,40 69 0,2-2 0,0 0 0,1 0 0,1-1 0,0 0 0,-6-35 0,4 8 0,3 0 0,-2-52 0,6 20 0,8-116 0,-2 180 0,1 1 0,0-1 0,1 1 0,1 0 0,14-31 0,45-67 0,-9 19 0,-4-29 0,-35 81 0,-2-3 0,-11 34 0,0 0 0,1 1 0,0 0 0,10-19 0,122-226 0,-125 229 0,2 0 0,0 1 0,2 1 0,0 0 0,29-34 0,52-47 0,-79 88 0,22-28 0,-26 28 0,1 1 0,23-21 0,61-60 0,-74 71 0,2 0 0,0 2 0,2 1 0,33-22 0,61-37 0,-70 46 0,97-53 0,-104 70 0,2 3 0,92-23 0,-16 5 0,44-10 0,-22 3 0,-109 28 0,1 3 0,1 1 0,50-7 0,-37 10 0,-1-3 0,55-18 0,-49 13 0,64-11 0,-107 24 0,-1-2 0,0 1 0,-1-2 0,1 1 0,-1-1 0,0-1 0,15-10 0,-12 8 0,1-1 0,-1 2 0,23-8 0,38-13 0,19-5 0,-30 18 0,-37 9 0,0-1 0,44-17 0,-59 20 0,0 0 0,1 1 0,0 0 0,-1 1 0,1 0 0,0 1 0,16 1 0,42-5 0,-61 3 0,0-1 0,-1-1 0,0 1 0,0-1 0,9-6 0,-8 5 0,0 0 0,0 1 0,0 0 0,12-3 0,17 3 0,0 1 0,68 4 0,-85-1 0,-131 2 0,-183-4 0,287 1 0,0 1 0,-1 0 0,1 0 0,-1-1 0,1 0 0,-1 0 0,1 0 0,0-1 0,-1 0 0,1 0 0,-9-5 0,14 7 0,0 0 0,0 0 0,-1 0 0,1-1 0,0 1 0,0 0 0,0 0 0,0 0 0,0-1 0,0 1 0,0 0 0,0 0 0,0 0 0,0 0 0,0-1 0,0 1 0,0 0 0,0 0 0,1 0 0,-1 0 0,0-1 0,0 1 0,0 0 0,0 0 0,0 0 0,0 0 0,0-1 0,0 1 0,1 0 0,-1 0 0,0 0 0,0 0 0,0 0 0,0 0 0,0 0 0,1-1 0,-1 1 0,0 0 0,0 0 0,0 0 0,0 0 0,1 0 0,-1 0 0,0 0 0,0 0 0,0 0 0,1 0 0,-1 0 0,0 0 0,0 0 0,0 0 0,13-2 0,0 3 0,0 0 0,0 0 0,0 1 0,0 1 0,0 0 0,-1 1 0,25 10 0,82 52 0,-69-37 0,-41-24 0,0-1 0,1 0 0,-1-1 0,1 0 0,0-1 0,0 0 0,19 2 0,70-4 0,-93-1 0,-51 2 0,22-2 0,1 1 0,-1 1 0,1 1 0,0 2 0,-42 10 0,53-10 0,1 1 0,0 0 0,0 0 0,0 1 0,0 0 0,1 1 0,0 0 0,1 1 0,-1-1 0,1 2 0,1-1 0,0 1 0,-9 13 0,-17 18-1365,16-22-5461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8:30:25.863"/>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9:15:32.188"/>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5T17:23:01.202"/>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8:30:25.863"/>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4T19:15:32.188"/>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5T17:23:01.202"/>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02T00:00:05.011"/>
    </inkml:context>
    <inkml:brush xml:id="br0">
      <inkml:brushProperty name="width" value="0.025" units="cm"/>
      <inkml:brushProperty name="height" value="0.025" units="cm"/>
      <inkml:brushProperty name="color" value="#F6630D"/>
      <inkml:brushProperty name="ignorePressure" value="1"/>
    </inkml:brush>
  </inkml:definitions>
  <inkml:trace contextRef="#ctx0" brushRef="#br0">1 95,'37'-2,"70"-13,-36 4,277-28,627 11,-792 41,76 0,-99-14,-140 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08T16:52:51.188"/>
    </inkml:context>
    <inkml:brush xml:id="br0">
      <inkml:brushProperty name="width" value="0.05" units="cm"/>
      <inkml:brushProperty name="height" value="0.05" units="cm"/>
      <inkml:brushProperty name="color" value="#E71224"/>
    </inkml:brush>
  </inkml:definitions>
  <inkml:trace contextRef="#ctx0" brushRef="#br0">1 365 24575,'4'-1'0,"1"0"0,0 0 0,-1-1 0,1 1 0,-1-1 0,0 0 0,1-1 0,-1 1 0,0-1 0,0 0 0,6-6 0,15-9 0,11-3 0,-9 6 0,-1 0 0,-1-2 0,0-1 0,24-23 0,-36 30 0,1 1 0,0 1 0,1 0 0,0 1 0,0 0 0,1 1 0,0 1 0,27-7 0,-4 0 0,7-1 0,89-14 0,-51 13 0,-19-2 0,-52 12 0,0 1 0,1 0 0,0 1 0,0 1 0,0 0 0,0 1 0,0 1 0,0 0 0,0 0 0,19 4 0,-2 5 0,36 15 0,-46-16 0,1 0 0,0-1 0,1-1 0,24 3 0,-12-4 0,-1 1 0,0 2 0,0 1 0,45 19 0,126 68 0,-129-58 0,158 92 0,173 109 0,-335-194 0,12 12 0,-52-33 0,2-2 0,45 23 0,-13-17 0,2-3 0,0-2 0,88 15 0,47 15 0,72 14 0,-239-61 0,1-2 0,0-1 0,-1-2 0,1-1 0,61-9 0,59-14-455,1 7 0,196 6 0,-326 11-6371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1T15:57:49.447"/>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0 709,'1'-1,"-1"0,0 0,1 0,-1 0,1 0,-1 0,1 0,-1 1,1-1,0 0,-1 0,1 1,0-1,0 0,0 1,-1-1,1 1,0-1,2 0,24-11,-17 8,192-91,385-163,-429 204,3 6,1 8,274-32,403 5,-641 54,1083-17,-606 101,-574-61,-78-9</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4T14:18:25.538"/>
    </inkml:context>
    <inkml:brush xml:id="br0">
      <inkml:brushProperty name="width" value="0.05" units="cm"/>
      <inkml:brushProperty name="height" value="0.05" units="cm"/>
      <inkml:brushProperty name="color" value="#AB008B"/>
      <inkml:brushProperty name="ignorePressure" value="1"/>
    </inkml:brush>
  </inkml:definitions>
  <inkml:trace contextRef="#ctx0" brushRef="#br0">0 796,'13'10,"0"-1,1 0,0-1,0-1,1 0,-1-1,23 6,-18-6,42 15,1-3,1-3,0-3,0-2,1-3,1-3,75-5,-110-1,-1-2,0-1,0-1,-1-1,53-22,-68 23,-1-1,-1 0,1-1,-1 0,-1-1,0 0,0 0,11-14,8-14,25-44,-8 12,-36 55,59-82,125-138,-169 208,1 2,1 0,1 2,1 1,1 1,0 2,2 1,0 1,61-20,-28 19,1 3,0 3,97-3,-68 12,173 19,-77 12,-92-12,163 7,-224-24,188-3,-206 0,0-1,0-1,-1-1,0 0,27-14,0 2,-10 2,-23 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3-10T19:02:30.605"/>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0 521,'13'-5,"0"-1,0 1,15-3,-9 3,272-73,1 6,473-100,18 39,-603 113,1 8,0 8,294 30,-390-13,-1 4,-1 3,-1 5,103 44,-84-31,-67-26</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20T14:10:17.145"/>
    </inkml:context>
    <inkml:brush xml:id="br0">
      <inkml:brushProperty name="width" value="0.05" units="cm"/>
      <inkml:brushProperty name="height" value="0.05" units="cm"/>
      <inkml:brushProperty name="color" value="#CC0066"/>
    </inkml:brush>
  </inkml:definitions>
  <inkml:trace contextRef="#ctx0" brushRef="#br0">1 0 24575,'14'9'0,"1"1"0,-2 0 0,1 0 0,22 24 0,5 4 0,122 90 0,-132-108 0,0 0 0,1-2 0,57 22 0,-59-29 0,1-2 0,0-1 0,1-2 0,43 4 0,130-5 0,-157-3 0,0 2 0,-1 3 0,72 19 0,-64-13 0,1-2 0,62 4 0,24-12 0,-81-3 0,0 2 0,0 2 0,109 24 0,-127-15 0,48 23 0,14 5 0,-81-32 0,-1 1 0,41 24 0,-41-20 0,0-2 0,34 13 0,-16-10-682,46 24-1,-72-32-6143</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24T13:21:20.703"/>
    </inkml:context>
    <inkml:brush xml:id="br0">
      <inkml:brushProperty name="width" value="0.05" units="cm"/>
      <inkml:brushProperty name="height" value="0.05" units="cm"/>
      <inkml:brushProperty name="color" value="#66CC00"/>
    </inkml:brush>
  </inkml:definitions>
  <inkml:trace contextRef="#ctx0" brushRef="#br0">1 309 24575,'8'6'0,"0"-1"0,0 1 0,1-2 0,0 1 0,0-1 0,0-1 0,0 1 0,1-2 0,0 1 0,15 1 0,1 1 0,80 19 0,-34-10 0,-1 4 0,70 27 0,7 19 0,-64-26 0,161 49 0,174 18 0,-387-97 0,1-2 0,1-2 0,35 1 0,102-7 0,-55 0 0,-69 2 0,0 3 0,53 10 0,-34 2 0,-44-9 0,0-1 0,0-1 0,31 1 0,-50-5 0,0 0 0,0-1 0,0 1 0,1-1 0,-1 0 0,0 0 0,0 0 0,0 0 0,0-1 0,-1 1 0,1-1 0,0 0 0,-1 1 0,1-1 0,-1-1 0,1 1 0,-1 0 0,0 0 0,0-1 0,0 1 0,0-1 0,-1 0 0,1 0 0,-1 0 0,1 1 0,-1-1 0,0 0 0,1-7 0,3-8 0,-1 0 0,-1-1 0,1-32 0,-3 37 0,3-386 0,-6 216 0,2 153-1365,0 1-5461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9T13:36:23.661"/>
    </inkml:context>
    <inkml:brush xml:id="br0">
      <inkml:brushProperty name="width" value="0.05" units="cm"/>
      <inkml:brushProperty name="height" value="0.05" units="cm"/>
      <inkml:brushProperty name="color" value="#F6630D"/>
    </inkml:brush>
  </inkml:definitions>
  <inkml:trace contextRef="#ctx0" brushRef="#br0">0 0 24575,'13'2'0,"-1"-1"0,0 2 0,0 0 0,0 0 0,0 1 0,-1 1 0,1 0 0,-1 0 0,16 11 0,-9-6 0,92 56 0,158 125 0,-232-164 0,108 87 0,71 51 0,-184-141 0,-2 1 0,49 53 0,-46-43 0,-20-25 0,1 0 0,0-1 0,1-1 0,-1 0 0,21 9 0,-21-11 0,3 1 0,-1-2 0,2 1 0,-1-2 0,30 5 0,-28-7 0,1 2 0,-1 0 0,30 12 0,-5 4 0,1-3 0,0-1 0,1-2 0,1-2 0,1-2 0,92 7 0,-107-15-341,1 2 0,-1 1-1,45 13 1,-55-11-6485</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16T14:00:28.084"/>
    </inkml:context>
    <inkml:brush xml:id="br0">
      <inkml:brushProperty name="width" value="0.05" units="cm"/>
      <inkml:brushProperty name="height" value="0.05" units="cm"/>
      <inkml:brushProperty name="color" value="#5B2D90"/>
    </inkml:brush>
  </inkml:definitions>
  <inkml:trace contextRef="#ctx0" brushRef="#br0">0 56 24575,'986'0'0,"-901"-4"58,111-19-1,-114 10-797,131-2 0,-190 15-6086</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3T02:36:01.261"/>
    </inkml:context>
    <inkml:brush xml:id="br0">
      <inkml:brushProperty name="width" value="0.025" units="cm"/>
      <inkml:brushProperty name="height" value="0.025" units="cm"/>
      <inkml:brushProperty name="color" value="#CC0066"/>
      <inkml:brushProperty name="ignorePressure" value="1"/>
    </inkml:brush>
  </inkml:definitions>
  <inkml:trace contextRef="#ctx0" brushRef="#br0">0 238,'28'-1,"0"-2,-1 0,42-11,-41 8,439-77,614-31,43 101,-938 27,262 53,-95-9,-203-40,165 27,-65 28,-190-54,-34-9,0 1,39 24,-62-34,11 7</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5T18:57:42.911"/>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0 261,'37'0,"77"0,129-16,-124 6,185 8,-145 4,412-2,-533-4,-23-4,-15 8,0-1,0 1,0-1,0 1,0-1,0 1,0-1,0 1,0-1,0 1,0-1,0 1,-1-1,1 1,0-1,0 1,0-1,-1 1,1-1,0 1,0 0,-1-1,1 1,-1-1,1 1,0 0,-1-1,1 1,0 0,-1 0,1-1,-1 1,-12-8,1 1,-1 1,0 0,-27-9,-2 0,-26-15,-1 3,-88-22,115 42,28 5,-1-1,1 0,-16-7,29 10,0 0,1 0,-1 0,0 0,1-1,-1 1,1 0,-1-1,0 1,1 0,-1-1,1 1,-1-1,1 1,-1-1,1 1,-1-1,1 1,0-1,-1 1,1-1,-1 0,11-6,25 3,-8 6,0 0,0 2,52 15,-4-1,-57-14,-5-2,1 1,-1 0,0 1,0 1,16 7,-7 1,-2 1,0 1,0 1,-2 0,28 32,-43-46,18 14,-19-15,1 0,-1 1,0-1,1 1,-1-1,0 1,0 0,0 0,0 0,0 0,-1 1,3 3,-4-6,0 1,-1 0,1 0,0 0,-1 0,1 0,-1-1,1 1,-1 0,0 0,1-1,-1 1,1 0,-1-1,0 1,0-1,1 1,-1-1,0 1,0-1,0 0,0 1,0-1,1 0,-1 1,-1-1,-30 10,29-9,-309 101,267-87,39-14,1 0,-1 0,1 1,-1 0,1 0,0 0,0 1,0-1,0 1,1 1,-1-1,1 1,0-1,0 1,0 0,0 1,-3 4,-32 55,29-46</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23:06:51.197"/>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5,'435'16,"131"-4,-361-14,-146 3,101 14,-77-3,111 22,-156-28,0-1,40 0,-20-1,24 7,-53-6,42 3,307-7,-180-3,-150-1,0-1,77-19,-35 6,295-57,-310 65,0 4,119 6,-66 2,-79-2,0 1,0 3,89 21,-95-18,0-1,0-2,1-2,-1-2,68-8,-32-5,-51 7,49-4,-11 9,-21 0,-1-2,68-11,-58 6,0 2,0 2,67 6,-17-1,44-4,161 5,-145 15,-105-11,3 4,97 29,8 3,-18-26,-38-6,-14-2,172-7,-129-4,-68 3,-24 1,-1-3,88-11,91-20,-142 23,0 4,87 7,-45 0,10 0,144-4,-185-11,-57 7,41-1,544 5,-301 4,673-2,-991 0,1 0,0 0,0 1,-1-1,1 1,0 0,-1 0,1 1,-1-1,0 1,1 0,-1 0,0 1,0-1,6 6,2 3</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4T23:06:54.657"/>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0,'17'2,"0"1,0 0,0 1,0 1,-1 1,0 0,24 13,4 1,-35-16,308 123,11-26,-327-101,544 145,-417-105,1-5,2-6,1-6,0-6,162 0,978-20,-897-12,-15 1,-89 2,-23-1,-51 0,25 0,-199 13</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7T15:21:11.692"/>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1 109,'153'0,"240"31,-318-19,459 50,33-35,-434-15,163 37,29 4,317-35,-431-20,145-26,-217 4,-86 14,-1 1,82-1,-116 10,-11 1,0-1,0 0,0-1,0 1,12-4,-19 4,0 0,1 0,-1 0,0 0,0 0,0 0,1 0,-1 0,0 0,0-1,0 1,0 0,1 0,-1 0,0 0,0 0,0 0,0-1,0 1,1 0,-1 0,0 0,0 0,0-1,0 1,0 0,0 0,0 0,0-1,0 1,0 0,0 0,0 0,0-1,0 1,0 0,0 0,0 0,0-1,0 1,-8-9,-15-6,22 15,-417-222,408 217,0 0,-1 0,1 1,-1 0,0 1,0 0,-21-2,32 5,0 0,0 0,0 1,0-1,0 0,0 0,0 0,0 0,0 0,0 0,0 0,0 0,0 0,0 1,0-1,0 0,0 0,0 0,0 0,0 0,0 0,0 0,0 0,0 0,0 0,0 1,0-1,0 0,0 0,0 0,0 0,0 0,0 0,0 0,20 8,27 9,30 6,-39-13,-1 1,39 19,-57-22,0-1,25 5,-29-8,1 0,-1 1,0 1,19 10,-32-15,0 0,0 0,0 0,0 1,0-1,0 1,0 0,-1-1,1 1,-1 0,1 0,-1 0,0 0,0 0,0 0,0 0,0 1,0-1,0 0,-1 1,1-1,-1 5,0-3,-1 0,1 0,-1 0,0 0,-1 0,1 0,-1 0,1 0,-1 0,0-1,-6 7,-4 6,-2-1,0-1,0 0,-20 14,-67 39,78-54,1 1,0 1,0 0,2 2,0 1,-19 23,30-29</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4-27T15:25:24.52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1 109,'153'0,"240"31,-318-19,459 50,33-35,-434-15,163 37,29 4,317-35,-431-20,145-26,-217 4,-86 14,-1 1,82-1,-116 10,-11 1,0-1,0 0,0-1,0 1,12-4,-19 4,0 0,1 0,-1 0,0 0,0 0,0 0,1 0,-1 0,0 0,0-1,0 1,0 0,1 0,-1 0,0 0,0 0,0 0,0-1,0 1,1 0,-1 0,0 0,0 0,0-1,0 1,0 0,0 0,0 0,0-1,0 1,0 0,0 0,0 0,0-1,0 1,0 0,0 0,0 0,0-1,0 1,-8-9,-15-6,22 15,-417-222,408 217,0 0,-1 0,1 1,-1 0,0 1,0 0,-21-2,32 5,0 0,0 0,0 1,0-1,0 0,0 0,0 0,0 0,0 0,0 0,0 0,0 0,0 0,0 1,0-1,0 0,0 0,0 0,0 0,0 0,0 0,0 0,0 0,0 0,0 0,0 1,0-1,0 0,0 0,0 0,0 0,0 0,0 0,0 0,20 8,27 9,30 6,-39-13,-1 1,39 19,-57-22,0-1,25 5,-29-8,1 0,-1 1,0 1,19 10,-32-15,0 0,0 0,0 0,0 1,0-1,0 1,0 0,-1-1,1 1,-1 0,1 0,-1 0,0 0,0 0,0 0,0 0,0 1,0-1,0 0,-1 1,1-1,-1 5,0-3,-1 0,1 0,-1 0,0 0,-1 0,1 0,-1 0,1 0,-1 0,0-1,-6 7,-4 6,-2-1,0-1,0 0,-20 14,-67 39,78-54,1 1,0 1,0 0,2 2,0 1,-19 23,30-29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3-10T19:08:19.304"/>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1086,'18'-1,"0"-1,0-1,0-1,0-1,-1 0,0-1,17-9,11-3,304-127,-275 108,-2-3,106-78,-141 85,-2-1,-1-1,57-78,-18 21,-22 34,100-90,-30 37,-90 75,-21 23,0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6T02:35:17.753"/>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1 211,'842'0,"-730"5,139 24,-121-11,286 10,-122-29,-277-1,-20-3,-32-5,-1 1,0-1,-62-28,-66-43,99 48,-5-7,43 24,-46-21,65 33,9 1,18 2,32 5,58 16,-1 6,131 48,-222-67,4 1,39 11,-57-19,-1 1,0-1,0 1,0 0,0 0,1 0,-1 0,0 0,-1 0,1 1,0-1,0 0,1 3,-3-4,1 1,-1 0,0 0,1-1,-1 1,0 0,0 0,0-1,0 1,0 0,0 0,0-1,0 1,0 0,0 0,0 0,0-1,-1 1,1 0,0-1,-1 1,1 0,0 0,-1-1,1 1,-1-1,1 1,-1 0,1-1,-1 1,1-1,-1 1,0-1,1 1,-1-1,0 0,1 1,-1-1,0 0,1 0,-3 1,-14 7,0-1,-1-1,0-1,-33 6,-10 4,-14 9,1 4,-118 62,113-39,57-38</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6T02:35:36.739"/>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7:08.304"/>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7:35.696"/>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8:08.582"/>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8:36.685"/>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9:22.344"/>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5T01:39:41.459"/>
    </inkml:context>
    <inkml:brush xml:id="br0">
      <inkml:brushProperty name="width" value="0.035" units="cm"/>
      <inkml:brushProperty name="height" value="0.035" units="cm"/>
      <inkml:brushProperty name="color" value="#FF0066"/>
    </inkml:brush>
  </inkml:definitions>
  <inkml:trace contextRef="#ctx0" brushRef="#br0">1 79 24575,'17'-6'0,"1"0"0,0 1 0,0 1 0,0 1 0,24-2 0,-9 1 0,179-21 0,292 5 0,-483 21 0,-1 1 0,31 8 0,-28-6 0,38 4 0,9-8 0,100-12 0,40-2 0,-160 15-1365,-28-1-5461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6T19:16:57.770"/>
    </inkml:context>
    <inkml:brush xml:id="br0">
      <inkml:brushProperty name="width" value="0.05" units="cm"/>
      <inkml:brushProperty name="height" value="0.05" units="cm"/>
      <inkml:brushProperty name="color" value="#5B2D90"/>
      <inkml:brushProperty name="ignorePressure" value="1"/>
    </inkml:brush>
  </inkml:definitions>
  <inkml:trace contextRef="#ctx0" brushRef="#br0">446 1,'0'34,"-1"0,-9 54,7-76,0-1,0 1,-1-1,0 1,-1-1,-1 0,0-1,0 1,-1-1,-14 16,-14 10,-42 32,63-58,-31 17,15-10,10-5,2 0,0 1,-30 29,41-35,1 0,1 0,0 0,0 1,0-1,1 1,0 0,0 1,1-1,0 1,1-1,-3 15,2 16,2 77,2-74,0-22</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6T19:17:33.279"/>
    </inkml:context>
    <inkml:brush xml:id="br0">
      <inkml:brushProperty name="width" value="0.05" units="cm"/>
      <inkml:brushProperty name="height" value="0.05" units="cm"/>
      <inkml:brushProperty name="color" value="#33CCFF"/>
      <inkml:brushProperty name="ignorePressure" value="1"/>
    </inkml:brush>
  </inkml:definitions>
  <inkml:trace contextRef="#ctx0" brushRef="#br0">209 0,'-4'2,"0"1,1 0,-1-1,0 1,1 1,0-1,0 0,-5 7,-19 35,17-28,-21 36,-28 66,51-98,0 1,1 0,1 0,1 1,1-1,-2 35,6-51,-1 29,5 62,-2-87,-1 0,2 0,-1 0,1 0,1-1,-1 1,2-1,-1 0,1 0,11 14,11 17,-21-31,0 0,0 0,1 0,7 7,-8-10,-1 1,0-1,7 11,-3-4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3-10T19:11:44.143"/>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6T19:18:47.659"/>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1,'30'55,"3"-2,0-3,1-4,68 69,-94-106,59 55,2-7,88 48,-43-32,-9-10,1-11,1-9,1-11,0-10,131-9,-152-17,-1-7,103-44,-6-22,154-59,-230 104,127-3,34 39,-209 4,0 6,88 44,-134-50,1 1,-1 1,1 2,-2 1,23 29,-23-22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11-28T18:07:34.322"/>
    </inkml:context>
    <inkml:brush xml:id="br0">
      <inkml:brushProperty name="width" value="0.05" units="cm"/>
      <inkml:brushProperty name="height" value="0.05" units="cm"/>
      <inkml:brushProperty name="color" value="#33CCFF"/>
      <inkml:brushProperty name="ignorePressure" value="1"/>
    </inkml:brush>
  </inkml:definitions>
  <inkml:trace contextRef="#ctx0" brushRef="#br0">209 0,'-4'2,"0"1,1 0,-1-1,0 1,1 1,0-1,0 0,-5 7,-19 35,17-28,-21 36,-28 66,51-98,0 1,1 0,1 0,1 1,1-1,-2 35,6-51,-1 29,5 62,-2-87,-1 0,2 0,-1 0,1 0,1-1,-1 1,2-1,-1 0,1 0,11 14,11 17,-21-31,0 0,0 0,1 0,7 7,-8-10,-1 1,0-1,7 11,-3-4</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5.161"/>
    </inkml:context>
    <inkml:brush xml:id="br0">
      <inkml:brushProperty name="width" value="0.035" units="cm"/>
      <inkml:brushProperty name="height" value="0.035" units="cm"/>
      <inkml:brushProperty name="color" value="#004F8B"/>
    </inkml:brush>
  </inkml:definitions>
  <inkml:trace contextRef="#ctx0" brushRef="#br0">1 2 24575,'212'-2'0,"239"5"0,251 76 0,-542-54 0,18 6 0,-79-13 0,176 12 0,236-48 0,216 5 0,-460 15 0,-246-3 0,0-1 0,0-1 0,0-1 0,39-12 0,-9 2 0,74-9-1365,-107 18-5461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7.594"/>
    </inkml:context>
    <inkml:brush xml:id="br0">
      <inkml:brushProperty name="width" value="0.035" units="cm"/>
      <inkml:brushProperty name="height" value="0.035" units="cm"/>
      <inkml:brushProperty name="color" value="#004F8B"/>
    </inkml:brush>
  </inkml:definitions>
  <inkml:trace contextRef="#ctx0" brushRef="#br0">2 155 24575,'2244'0'0,"-2075"8"0,189 32 0,136 7 0,-344-43 0,801-12 0,-820-9 0,217-55 0,-69 11 0,-213 48-455,-1-3 0,66-25 0,-69 17-6371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9.601"/>
    </inkml:context>
    <inkml:brush xml:id="br0">
      <inkml:brushProperty name="width" value="0.035" units="cm"/>
      <inkml:brushProperty name="height" value="0.035" units="cm"/>
      <inkml:brushProperty name="color" value="#004F8B"/>
    </inkml:brush>
  </inkml:definitions>
  <inkml:trace contextRef="#ctx0" brushRef="#br0">1 2 24575,'156'-2'0,"171"5"0,-181 9 0,66 2 0,361-15-1365,-542 1-5461</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5.161"/>
    </inkml:context>
    <inkml:brush xml:id="br0">
      <inkml:brushProperty name="width" value="0.035" units="cm"/>
      <inkml:brushProperty name="height" value="0.035" units="cm"/>
      <inkml:brushProperty name="color" value="#004F8B"/>
    </inkml:brush>
  </inkml:definitions>
  <inkml:trace contextRef="#ctx0" brushRef="#br0">1 2 24575,'212'-2'0,"239"5"0,251 76 0,-542-54 0,18 6 0,-79-13 0,176 12 0,236-48 0,216 5 0,-460 15 0,-246-3 0,0-1 0,0-1 0,0-1 0,39-12 0,-9 2 0,74-9-1365,-107 18-5461</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7.594"/>
    </inkml:context>
    <inkml:brush xml:id="br0">
      <inkml:brushProperty name="width" value="0.035" units="cm"/>
      <inkml:brushProperty name="height" value="0.035" units="cm"/>
      <inkml:brushProperty name="color" value="#004F8B"/>
    </inkml:brush>
  </inkml:definitions>
  <inkml:trace contextRef="#ctx0" brushRef="#br0">0 43 24575,'623'0'0,"-576"2"0,52 9 0,38 2 0,-95-12 0,222-3 0,-228-2 0,61-16 0,-20 3 0,-59 13-455,0 0 0,19-8 0,-20 6-6371</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0:53:39.601"/>
    </inkml:context>
    <inkml:brush xml:id="br0">
      <inkml:brushProperty name="width" value="0.035" units="cm"/>
      <inkml:brushProperty name="height" value="0.035" units="cm"/>
      <inkml:brushProperty name="color" value="#004F8B"/>
    </inkml:brush>
  </inkml:definitions>
  <inkml:trace contextRef="#ctx0" brushRef="#br0">3 3 24575,'156'-2'0,"172"4"0,-182 10 0,65 2 0,363-15-1365,-544 1-5461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2:18:23.496"/>
    </inkml:context>
    <inkml:brush xml:id="br0">
      <inkml:brushProperty name="width" value="0.035" units="cm"/>
      <inkml:brushProperty name="height" value="0.035" units="cm"/>
      <inkml:brushProperty name="color" value="#AB008B"/>
    </inkml:brush>
  </inkml:definitions>
  <inkml:trace contextRef="#ctx0" brushRef="#br0">5111 0 24575,'-40'2'0,"0"1"0,0 2 0,-41 12 0,0-1 0,-389 78-538,-644 219 0,-358 154-340,994-332 892,-69 21-232,459-130 107,-240 82 371,276-87-176,1 2-1,1 2 1,2 2-1,-51 37 1,67-39-6684</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2:34:05.485"/>
    </inkml:context>
    <inkml:brush xml:id="br0">
      <inkml:brushProperty name="width" value="0.035" units="cm"/>
      <inkml:brushProperty name="height" value="0.035" units="cm"/>
      <inkml:brushProperty name="color" value="#E71224"/>
    </inkml:brush>
  </inkml:definitions>
  <inkml:trace contextRef="#ctx0" brushRef="#br0">1 0 24575,'69'22'0,"0"2"0,100 51 0,-56-23 0,132 46 0,4-11 0,268 57 0,533 51 0,-809-165 0,193 36 0,621 165 0,-952-207 0,0 5 0,147 63 0,-233-86 0,0-1 0,0 0 0,1-1 0,-1-1 0,32 2 0,92-6 0,-65-2 0,-15 3-1365,-37 0-5461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1T23:28:38.916"/>
    </inkml:context>
    <inkml:brush xml:id="br0">
      <inkml:brushProperty name="width" value="0.05" units="cm"/>
      <inkml:brushProperty name="height" value="0.05" units="cm"/>
      <inkml:brushProperty name="color" value="#008C3A"/>
    </inkml:brush>
  </inkml:definitions>
  <inkml:trace contextRef="#ctx0" brushRef="#br0">1 1 24575,'56'19'0,"83"27"0,240 118 0,-318-135 0,86 29 0,-95-40 0,-1 3 0,88 48 0,-88-38 0,-13-9 0,36 28 0,-64-42 0,0 0 0,-1 1 0,0 0 0,0 1 0,-1 0 0,0 0 0,0 1 0,5 11 0,5 18 0,-2-1 0,-2 2 0,-1 0 0,-2 0 0,-2 1 0,-2 0 0,-2 1 0,-2 0 0,-2 58 0,-1-66-59,1-21-203,-1 0 1,-1 0 0,0 0 0,-5 23 0,0-19-6565</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9T21:02:42.823"/>
    </inkml:context>
    <inkml:brush xml:id="br0">
      <inkml:brushProperty name="width" value="0.035" units="cm"/>
      <inkml:brushProperty name="height" value="0.035" units="cm"/>
      <inkml:brushProperty name="color" value="#004F8B"/>
    </inkml:brush>
  </inkml:definitions>
  <inkml:trace contextRef="#ctx0" brushRef="#br0">1 433 24575,'132'-6'0,"142"-25"0,-85 8 0,-80 11 0,50-6 0,209 3 0,-328 18 0,0 2 0,52 14 0,17 2 0,-98-19 0,-2 0 0,1-1 0,-1 1 0,1-2 0,-1 1 0,1-1 0,-1-1 0,1 0 0,13-3 0,-23 4 0,1 0 0,-1 0 0,0 0 0,0 0 0,1-1 0,-1 1 0,0 0 0,0 0 0,0 0 0,1-1 0,-1 1 0,0 0 0,0 0 0,0-1 0,0 1 0,1 0 0,-1-1 0,0 1 0,0 0 0,0-1 0,0 1 0,0 0 0,0 0 0,0-1 0,0 1 0,0 0 0,0-1 0,0 1 0,0 0 0,0-1 0,0 1 0,0 0 0,0 0 0,-1-1 0,1 1 0,0 0 0,0-1 0,0 1 0,0 0 0,-1 0 0,1-1 0,0 1 0,0 0 0,0 0 0,-1 0 0,1-1 0,0 1 0,0 0 0,-1 0 0,1 0 0,0 0 0,-1-1 0,1 1 0,0 0 0,-21-15 0,15 11 0,-156-105 0,99 75 0,44 24 0,0 0 0,-26-19 0,-9-8 0,37 27 0,1 0 0,1-2 0,-23-21 0,25 20 0,9 7 0,-1 1 0,0 0 0,0 0 0,-1 0 0,-11-7 0,17 12 0,0 0 0,0 0 0,0 0 0,1 1 0,-1-1 0,0 0 0,0 0 0,0 1 0,0-1 0,0 0 0,0 0 0,0 1 0,0-1 0,0 0 0,0 0 0,0 1 0,0-1 0,0 0 0,0 0 0,0 1 0,0-1 0,0 0 0,0 0 0,0 1 0,0-1 0,-1 0 0,1 0 0,0 0 0,0 1 0,0-1 0,0 0 0,0 0 0,-1 0 0,1 1 0,0-1 0,0 0 0,0 0 0,-1 0 0,1 0 0,0 0 0,0 1 0,-1-1 0,1 0 0,0 0 0,0 0 0,-1 0 0,1 0 0,0 0 0,0 0 0,-1 0 0,1 0 0,0 0 0,0 0 0,-1 0 0,1 0 0,0 0 0,0 0 0,0 0 0,-1 0 0,1 0 0,0-1 0,0 1 0,-1 0 0,1 0 0,9 19 0,10 5 0,0-2 0,1 0 0,1-2 0,40 31 0,2 2 0,64 44 0,-115-87 0,0-1 0,0-1 0,1 0 0,0 0 0,0-2 0,25 10 0,88 21 0,-77-26 0,-49-11 0,1 0 0,-1 0 0,0 0 0,0 0 0,1 0 0,-1 0 0,0 0 0,0 0 0,0 0 0,1 0 0,-1 0 0,0 0 0,0 0 0,0 0 0,1 1 0,-1-1 0,0 0 0,0 0 0,0 0 0,1 0 0,-1 0 0,0 1 0,0-1 0,0 0 0,0 0 0,0 0 0,0 1 0,1-1 0,-1 0 0,0 0 0,0 0 0,0 1 0,0-1 0,0 0 0,0 0 0,0 0 0,0 1 0,0-1 0,0 0 0,0 0 0,0 1 0,0-1 0,0 0 0,0 0 0,0 0 0,0 1 0,0-1 0,0 0 0,0 0 0,-1 1 0,-13 6 0,-23 3 0,-132 31 0,35-7 0,111-28 0,1 1 0,1 1 0,-1 2 0,1 0 0,1 1 0,-22 16 0,-24 12 0,59-36-195,0 0 0,-1 0 0,1 0 0,-1-1 0,0 0 0,-12 1 0,0-1-6631</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3T14:08:06.590"/>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0,'241'4,"-9"1,105 0,575 0,123 1,-629 6,422 68,-553-45,401-1,1045-37,-1703 3</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5T21:10:50.015"/>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0,'241'4,"-9"1,105 0,575 0,123 1,-629 6,422 68,-553-45,401-1,1045-37,-1703 3</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5:19.146"/>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1 124,'340'3,"365"-7,-662 0,0-3,0-1,-2-1,58-24,-59 19,2 2,-1 1,1 2,71-6,-66 15,0 1,0 2,-2 2,67 18,-86-18,39 11,89 35,-107-36,-27-11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7:32.697"/>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93,'254'2,"274"-5,-496 0,0-2,0-1,-1-1,43-17,-44 13,1 2,0 1,0 1,54-4,-50 11,0 1,0 1,-1 2,50 13,-65-13,30 8,66 26,-80-27,-20-8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7:32.698"/>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7:32.699"/>
    </inkml:context>
    <inkml:brush xml:id="br0">
      <inkml:brushProperty name="width" value="0.05" units="cm"/>
      <inkml:brushProperty name="height" value="0.05" units="cm"/>
      <inkml:brushProperty name="color" value="#008C3A"/>
      <inkml:brushProperty name="ignorePressure" value="1"/>
    </inkml:brush>
  </inkml:definitions>
  <inkml:trace contextRef="#ctx0" brushRef="#br0">42 2,'8'0,"25"-1,-1 2,1 1,0 1,39 10,-70-12,0-1,1 1,-1 0,0-1,0 1,1 0,-1 1,0-1,0 0,0 1,-1-1,1 1,0-1,0 1,-1 0,1 0,-1 0,0 0,1 0,-1 0,2 4,-2-2,-1 0,1 1,-1-1,0 0,0 0,0 0,0 0,-1 0,1 0,-1 0,-3 7,-1 3,0-1,-2 0,0 0,0 0,-1-1,-12 14,18-23,-11 11,0 2,2-1,-15 27,23-37,1-1,0 1,0 0,0 0,1 0,0 0,0 1,0-1,0 0,1 0,0 1,0-1,0 0,1 0,0 1,0-1,0 0,3 6,-2-8,-1 1,1-1,0 0,1 0,-1-1,0 1,1 0,-1-1,1 0,0 1,0-1,0 0,0 0,0-1,5 2,57 19,-22-10,-19 2,-24-14,0 0,0 0,0 0,0 0,0 0,1 0,-1 0,0 0,0 1,0-1,0 0,0 0,0 0,0 0,0 0,0 0,0 1,0-1,0 0,0 0,0 0,0 0,0 0,0 1,0-1,0 0,0 0,0 0,0 0,0 0,0 0,0 1,0-1,0 0,0 0,-1 0,1 0,0 0,0 0,0 0,0 1,0-1,0 0,0 0,0 0,-1 0,-15 3,10-3,0 1,0-1,0 1,0 1,0-1,0 1,0 0,1 0,-1 0,1 1,-1 0,1 0,-5 4,6-3,1-1,0 1,0 0,0 0,0 0,1 0,0 1,-1-1,2 0,-1 1,0 0,1-1,0 1,0 0,0 0,1 9,-1 15,3 1,0-1,11 48,-8-50,-4-21,0 0,-1 0,0 0,1 1,-2-1,1 0,-1 0,0 0,0 0,-1 0,0 0,0 0,0 0,0 0,-1-1,0 1,-7 9,4-10,1 1,-1-1,0 0,0 0,0 0,-1-1,1 0,-1 0,0-1,0 0,0 0,-1 0,1-1,-9 1,-50 12,46-11</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7:32.700"/>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1 277,'209'1,"231"-3,-400 0,0-2,0-2,-1-2,0-1,44-17,-28 9,-36 12,0-1,0-1,22-11,121-55,-103 51,-37 15,-1-1,38-20,-50 24,0-1,0 2,0-1,0 1,1 0,-1 1,1 0,-1 1,11-1,0 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3T15:05:58.082"/>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93,'254'2,"274"-5,-496 0,0-2,0-1,-1-1,43-17,-44 13,1 2,0 1,0 1,54-4,-50 11,0 1,0 1,-1 2,50 13,-65-13,30 8,66 26,-80-27,-20-8</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09T01:57:44.790"/>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10,'772'-6,"832"15,-1507 0,0 6,1 4,-4 2,131 52,-134-40,3-5,0-4,0-3,164 13,-151-34,-1-3,0-3,-2-7,151-38,-197 39,91-25,200-78,-243 81,-60 25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1T23:12:12.950"/>
    </inkml:context>
    <inkml:brush xml:id="br0">
      <inkml:brushProperty name="width" value="0.05" units="cm"/>
      <inkml:brushProperty name="height" value="0.05" units="cm"/>
      <inkml:brushProperty name="color" value="#008C3A"/>
    </inkml:brush>
  </inkml:definitions>
  <inkml:trace contextRef="#ctx0" brushRef="#br0">0 1 24575,'33'0'0,"-2"-1"0,-1 2 0,42 5 0,-63-4 0,-1 0 0,0 0 0,1 0 0,-1 1 0,0 0 0,0 1 0,-1 0 0,1 0 0,-1 0 0,1 1 0,-2 0 0,1 1 0,6 6 0,-1 2 0,-1 1 0,0 0 0,-1 0 0,-1 1 0,10 23 0,29 89 0,-47-125 0,10 32 0,-2 0 0,-2 1 0,-1 0 0,1 45 0,-7 148 0,-2-124 0,-3-38 0,-2 0 0,-3 0 0,-29 99 0,33-143 0,-54 241 0,51-191 0,4-1 0,6 117 0,1-82 0,-3-101 0,1 1 0,0 0 0,1 0 0,0-1 0,0 1 0,0 0 0,1-1 0,0 1 0,0-1 0,0 1 0,1-1 0,0 0 0,0 0 0,1 0 0,0-1 0,0 1 0,0-1 0,0 0 0,1 0 0,0 0 0,0-1 0,0 0 0,1 0 0,10 6 0,-3-2 0,1-1 0,-1-1 0,1-1 0,0 0 0,1 0 0,-1-1 0,20 2 0,-2-2 0,0-2 0,42-2 0,-52 2 0,-21-1 0,-1-1 0,0 0 0,0 0 0,0 0 0,0 0 0,0 0 0,1 0 0,-1 1 0,0-1 0,0 0 0,0 0 0,0 0 0,0 0 0,0 1 0,0-1 0,1 0 0,-1 0 0,0 0 0,0 1 0,0-1 0,0 0 0,0 0 0,0 0 0,0 1 0,0-1 0,0 0 0,0 0 0,0 0 0,0 1 0,0-1 0,0 0 0,-1 0 0,1 0 0,0 1 0,0-1 0,0 0 0,0 0 0,0 0 0,0 0 0,0 1 0,-1-1 0,1 0 0,0 0 0,0 0 0,0 0 0,-33 23 0,19-14 0,-46 35 0,-104 101 0,158-139 0,1 1 0,0-1 0,0 1 0,1 0 0,0 1 0,0-1 0,0 1 0,1 0 0,0 0 0,1 0 0,0 0 0,0 0 0,-1 15 0,1 11 0,1 1 0,3 35 0,0-26 0,-2 195 0,3 73 0,0-283 0,2-1 0,1 0 0,1 1 0,1-2 0,18 41 0,-18-48 0,-2 2 0,0 1 0,-2 0 0,0 0 0,-2 0 0,-1 1 0,0-1 0,-4 31 0,1-18 0,2 0 0,5 37 0,7 37 0,-2 153 0,-11-249 0,-1 1 0,-1-1 0,0 0 0,0 0 0,-12 25 0,8-19 0,-9 38 0,11-37 0,-1 1 0,0-1 0,-2 0 0,0 0 0,-1-1 0,-2 0 0,0 0 0,-1-1 0,-27 33 0,29-43-91,0 0 0,0 0 0,-1-1 0,-1 0 0,1-1 0,-1-1 0,0 1 0,-1-2 0,1 0 0,-1 0 0,0-1 0,0-1 0,-1 0 0,-23 1 0,5-1-6735</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2T20:53:03.764"/>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6,'439'-3,"473"8,-857 0,0 4,1 1,-3 2,75 30,-76-23,1-4,1-1,0-2,92 7,-85-19,-1-2,1-1,-2-4,86-22,-113 22,53-14,114-45,-139 47,-34 14</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4T17:55:18.967"/>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0,'8'1,"1"0,-1 1,0 0,1 0,-1 0,0 1,-1 1,1-1,0 1,-1 0,13 10,-7-4,0 1,-1 0,0 1,-1 0,12 16,-16-18,-1 1,-1 0,1 0,-2 0,0 0,0 1,-1 0,0 0,-1 0,0 14,1 20,-6 64,0-31,1-32,1-19,1-1,5 42,-5-62,2 0,-1-1,1 1,0-1,0 1,1-1,0 0,0 1,0-2,1 1,0 0,0-1,0 1,1-1,5 5,-7-8,0 0,0 0,-1 0,1 1,-1-1,0 1,0-1,0 1,0 0,0 0,0 0,-1 0,1 0,-1 1,1 2,-2-2,0 0,0-1,-1 1,1 0,-1-1,0 1,0-1,0 1,0-1,-1 1,1-1,-1 0,-4 7,0-1,0 1,0 0,1 0,1 1,-1 0,2-1,0 1,0 1,1-1,0 0,0 20,2 327,2-138,-2-211,-1 0,1 0,-2 0,1 0,-1 0,0 0,-1 0,0-1,-1 1,0-1,0 0,-1 0,1 0,-2-1,-9 12,-62 67,65-74</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4T17:57:36.99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0,'8'1,"1"0,-1 1,0 0,1 0,-1 0,0 1,-1 1,1-1,0 1,-1 0,13 10,-7-4,0 1,-1 0,0 1,-1 0,12 16,-16-18,-1 1,-1 0,1 0,-2 0,0 0,0 1,-1 0,0 0,-1 0,0 14,1 20,-6 64,0-31,1-32,1-19,1-1,5 42,-5-62,2 0,-1-1,1 1,0-1,0 1,1-1,0 0,0 1,0-2,1 1,0 0,0-1,0 1,1-1,5 5,-7-8,0 0,0 0,-1 0,1 1,-1-1,0 1,0-1,0 1,0 0,0 0,0 0,-1 0,1 0,-1 1,1 2,-2-2,0 0,0-1,-1 1,1 0,-1-1,0 1,0-1,0 1,0-1,-1 1,1-1,-1 0,-4 7,0-1,0 1,0 0,1 0,1 1,-1 0,2-1,0 1,0 1,1-1,0 0,0 20,2 327,2-138,-2-211,-1 0,1 0,-2 0,1 0,-1 0,0 0,-1 0,0-1,-1 1,0-1,0 0,-1 0,1 0,-2-1,-9 12,-62 67,65-74</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4T18:04:49.293"/>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0,'8'1,"1"0,-1 1,0 0,1 0,-1 0,0 1,-1 1,1-1,0 1,-1 0,13 10,-7-4,0 1,-1 0,0 1,-1 0,12 16,-16-18,-1 1,-1 0,1 0,-2 0,0 0,0 1,-1 0,0 0,-1 0,0 14,1 20,-6 64,0-31,1-32,1-19,1-1,5 42,-5-62,2 0,-1-1,1 1,0-1,0 1,1-1,0 0,0 1,0-2,1 1,0 0,0-1,0 1,1-1,5 5,-7-8,0 0,0 0,-1 0,1 1,-1-1,0 1,0-1,0 1,0 0,0 0,0 0,-1 0,1 0,-1 1,1 2,-2-2,0 0,0-1,-1 1,1 0,-1-1,0 1,0-1,0 1,0-1,-1 1,1-1,-1 0,-4 7,0-1,0 1,0 0,1 0,1 1,-1 0,2-1,0 1,0 1,1-1,0 0,0 20,2 327,2-138,-2-211,-1 0,1 0,-2 0,1 0,-1 0,0 0,-1 0,0-1,-1 1,0-1,0 0,-1 0,1 0,-2-1,-9 12,-62 67,65-74</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48:05.862"/>
    </inkml:context>
    <inkml:brush xml:id="br0">
      <inkml:brushProperty name="width" value="0.05" units="cm"/>
      <inkml:brushProperty name="height" value="0.05" units="cm"/>
      <inkml:brushProperty name="color" value="#008C3A"/>
      <inkml:brushProperty name="ignorePressure" value="1"/>
    </inkml:brush>
  </inkml:definitions>
  <inkml:trace contextRef="#ctx0" brushRef="#br0">1 93,'254'2,"274"-5,-496 0,0-2,0-1,-1-1,43-17,-44 13,1 2,0 1,0 1,54-4,-50 11,0 1,0 1,-1 2,50 13,-65-13,30 8,66 26,-80-27,-20-8</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1:15.421"/>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1 157,'1955'0,"-1629"-21,-4-25,-230 31,775-58,-756 72,0 4,-1 5,0 4,139 35,268 108,-11 35,-270-94,248 91,417 87,-568-176,1052 304,-110-32,-766-210,150 43,-469-149,293 75,-308-86,86 19,-31-26,-46-9,463 117,-579-124,0-2,1-4,0-3,97 4,-113-16,-33 0,1 1,0 1,22 3,-24 1</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1:26.04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1,'9'1,"1"0,-1 1,1 0,-1 1,0 0,0 0,0 1,10 6,10 4,399 187,-114-50,184 101,-374-186,158 72,-100-50,459 183,-421-185,258 82,11-23,-446-132,1109 248,30-1,-701-152,8-26,-291-51,272 32,843 3,415-106,-340-16,2-26,-1040 55,578-75,-802 83,1 6,163 5,-255 8,0-1,-1-2,39-7,-67 9,7-1,0-1,0 0,0-1,22-10,-31 12,0-1,0 1,0-1,0 0,-1 0,1-1,-1 1,0-1,0 0,0 0,-1 0,1 0,-1 0,0 0,0-1,0 1,1-7,10-58,-7 47</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1:32.359"/>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27,'0'-1,"0"0,0 1,1-1,-1 0,0 0,0 1,1-1,-1 0,1 0,-1 1,1-1,-1 0,1 1,-1-1,1 1,-1-1,1 1,0-1,-1 1,1-1,0 1,-1 0,1-1,0 1,0 0,-1 0,3-1,25-4,-23 5,53-4,-1 2,1 3,0 2,-1 3,1 3,-2 2,0 2,71 27,617 269,-468-188,2718 1147,-2323-996,2402 797,-2371-860,-105-35,-116-33,-106-27,-47-8,394 185,-631-247,514 238,13-41,-180-114,-316-100,202 18,-299-42,-11-1,0-1,-1 0,1 0,0-2,0 0,0 0,-1-1,15-4,-13-5,-5-1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1:46.885"/>
    </inkml:context>
    <inkml:brush xml:id="br0">
      <inkml:brushProperty name="width" value="0.05" units="cm"/>
      <inkml:brushProperty name="height" value="0.05" units="cm"/>
      <inkml:brushProperty name="color" value="#004F8B"/>
      <inkml:brushProperty name="ignorePressure" value="1"/>
    </inkml:brush>
  </inkml:definitions>
  <inkml:trace contextRef="#ctx0" brushRef="#br0">1 1,'263'157,"-212"-124,71 55,199 184,-145-114,-142-132,53 32,22 18,-70-47,1-1,77 40,96 29,-199-91,175 90,-125-60,118 47,-146-70,283 89,-102-30,-96-27,30 16,-107-41,1-2,1-1,78 16,-19-11,129 44,-116-35,155 21,-119-25,33 7,383 84,295 120,-526-137,136 37,7-11,461 117,568 136,-853-239,-326-74,-19-4,357 82,-490-97,290 119,36 62,240 100,-312-160,420 178,-765-305</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3T02:51:49.195"/>
    </inkml:context>
    <inkml:brush xml:id="br0">
      <inkml:brushProperty name="width" value="0.05" units="cm"/>
      <inkml:brushProperty name="height" value="0.05" units="cm"/>
      <inkml:brushProperty name="color" value="#004F8B"/>
      <inkml:brushProperty name="ignorePressure" value="1"/>
    </inkml:brush>
  </inkml:definitions>
  <inkml:trace contextRef="#ctx0" brushRef="#br0">0 28,'215'2,"231"-5,-322-10,-71 6,56 0,1512 9,-1598-2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A0144C-2087-4008-B881-D18C2D6670EE}" type="datetimeFigureOut">
              <a:rPr lang="en-US" smtClean="0"/>
              <a:t>1/26/2026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F0AE4A-DD06-40CB-854D-5A2320B79091}" type="slidenum">
              <a:rPr lang="en-US" smtClean="0"/>
              <a:t>‹#›</a:t>
            </a:fld>
            <a:endParaRPr lang="en-US"/>
          </a:p>
        </p:txBody>
      </p:sp>
    </p:spTree>
    <p:extLst>
      <p:ext uri="{BB962C8B-B14F-4D97-AF65-F5344CB8AC3E}">
        <p14:creationId xmlns:p14="http://schemas.microsoft.com/office/powerpoint/2010/main" val="3334724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a:t>
            </a:fld>
            <a:endParaRPr lang="en-US"/>
          </a:p>
        </p:txBody>
      </p:sp>
    </p:spTree>
    <p:extLst>
      <p:ext uri="{BB962C8B-B14F-4D97-AF65-F5344CB8AC3E}">
        <p14:creationId xmlns:p14="http://schemas.microsoft.com/office/powerpoint/2010/main" val="3180664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12</a:t>
            </a:fld>
            <a:endParaRPr lang="en-US"/>
          </a:p>
        </p:txBody>
      </p:sp>
    </p:spTree>
    <p:extLst>
      <p:ext uri="{BB962C8B-B14F-4D97-AF65-F5344CB8AC3E}">
        <p14:creationId xmlns:p14="http://schemas.microsoft.com/office/powerpoint/2010/main" val="1964472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13</a:t>
            </a:fld>
            <a:endParaRPr lang="en-US"/>
          </a:p>
        </p:txBody>
      </p:sp>
    </p:spTree>
    <p:extLst>
      <p:ext uri="{BB962C8B-B14F-4D97-AF65-F5344CB8AC3E}">
        <p14:creationId xmlns:p14="http://schemas.microsoft.com/office/powerpoint/2010/main" val="3937244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14</a:t>
            </a:fld>
            <a:endParaRPr lang="en-US"/>
          </a:p>
        </p:txBody>
      </p:sp>
    </p:spTree>
    <p:extLst>
      <p:ext uri="{BB962C8B-B14F-4D97-AF65-F5344CB8AC3E}">
        <p14:creationId xmlns:p14="http://schemas.microsoft.com/office/powerpoint/2010/main" val="1118221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15</a:t>
            </a:fld>
            <a:endParaRPr lang="en-US"/>
          </a:p>
        </p:txBody>
      </p:sp>
    </p:spTree>
    <p:extLst>
      <p:ext uri="{BB962C8B-B14F-4D97-AF65-F5344CB8AC3E}">
        <p14:creationId xmlns:p14="http://schemas.microsoft.com/office/powerpoint/2010/main" val="4067230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16</a:t>
            </a:fld>
            <a:endParaRPr lang="en-US"/>
          </a:p>
        </p:txBody>
      </p:sp>
    </p:spTree>
    <p:extLst>
      <p:ext uri="{BB962C8B-B14F-4D97-AF65-F5344CB8AC3E}">
        <p14:creationId xmlns:p14="http://schemas.microsoft.com/office/powerpoint/2010/main" val="3623763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17</a:t>
            </a:fld>
            <a:endParaRPr lang="en-US"/>
          </a:p>
        </p:txBody>
      </p:sp>
    </p:spTree>
    <p:extLst>
      <p:ext uri="{BB962C8B-B14F-4D97-AF65-F5344CB8AC3E}">
        <p14:creationId xmlns:p14="http://schemas.microsoft.com/office/powerpoint/2010/main" val="957905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18</a:t>
            </a:fld>
            <a:endParaRPr lang="en-US"/>
          </a:p>
        </p:txBody>
      </p:sp>
    </p:spTree>
    <p:extLst>
      <p:ext uri="{BB962C8B-B14F-4D97-AF65-F5344CB8AC3E}">
        <p14:creationId xmlns:p14="http://schemas.microsoft.com/office/powerpoint/2010/main" val="1423511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19</a:t>
            </a:fld>
            <a:endParaRPr lang="en-US"/>
          </a:p>
        </p:txBody>
      </p:sp>
    </p:spTree>
    <p:extLst>
      <p:ext uri="{BB962C8B-B14F-4D97-AF65-F5344CB8AC3E}">
        <p14:creationId xmlns:p14="http://schemas.microsoft.com/office/powerpoint/2010/main" val="4605591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20</a:t>
            </a:fld>
            <a:endParaRPr lang="en-US"/>
          </a:p>
        </p:txBody>
      </p:sp>
    </p:spTree>
    <p:extLst>
      <p:ext uri="{BB962C8B-B14F-4D97-AF65-F5344CB8AC3E}">
        <p14:creationId xmlns:p14="http://schemas.microsoft.com/office/powerpoint/2010/main" val="2563567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21</a:t>
            </a:fld>
            <a:endParaRPr lang="en-US"/>
          </a:p>
        </p:txBody>
      </p:sp>
    </p:spTree>
    <p:extLst>
      <p:ext uri="{BB962C8B-B14F-4D97-AF65-F5344CB8AC3E}">
        <p14:creationId xmlns:p14="http://schemas.microsoft.com/office/powerpoint/2010/main" val="1722272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a:t>
            </a:fld>
            <a:endParaRPr lang="en-US"/>
          </a:p>
        </p:txBody>
      </p:sp>
    </p:spTree>
    <p:extLst>
      <p:ext uri="{BB962C8B-B14F-4D97-AF65-F5344CB8AC3E}">
        <p14:creationId xmlns:p14="http://schemas.microsoft.com/office/powerpoint/2010/main" val="17215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22</a:t>
            </a:fld>
            <a:endParaRPr lang="en-US"/>
          </a:p>
        </p:txBody>
      </p:sp>
    </p:spTree>
    <p:extLst>
      <p:ext uri="{BB962C8B-B14F-4D97-AF65-F5344CB8AC3E}">
        <p14:creationId xmlns:p14="http://schemas.microsoft.com/office/powerpoint/2010/main" val="5801491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23</a:t>
            </a:fld>
            <a:endParaRPr lang="en-US"/>
          </a:p>
        </p:txBody>
      </p:sp>
    </p:spTree>
    <p:extLst>
      <p:ext uri="{BB962C8B-B14F-4D97-AF65-F5344CB8AC3E}">
        <p14:creationId xmlns:p14="http://schemas.microsoft.com/office/powerpoint/2010/main" val="27746873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24</a:t>
            </a:fld>
            <a:endParaRPr lang="en-US"/>
          </a:p>
        </p:txBody>
      </p:sp>
    </p:spTree>
    <p:extLst>
      <p:ext uri="{BB962C8B-B14F-4D97-AF65-F5344CB8AC3E}">
        <p14:creationId xmlns:p14="http://schemas.microsoft.com/office/powerpoint/2010/main" val="2985111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25</a:t>
            </a:fld>
            <a:endParaRPr lang="en-US"/>
          </a:p>
        </p:txBody>
      </p:sp>
    </p:spTree>
    <p:extLst>
      <p:ext uri="{BB962C8B-B14F-4D97-AF65-F5344CB8AC3E}">
        <p14:creationId xmlns:p14="http://schemas.microsoft.com/office/powerpoint/2010/main" val="32762157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29</a:t>
            </a:fld>
            <a:endParaRPr lang="en-US"/>
          </a:p>
        </p:txBody>
      </p:sp>
    </p:spTree>
    <p:extLst>
      <p:ext uri="{BB962C8B-B14F-4D97-AF65-F5344CB8AC3E}">
        <p14:creationId xmlns:p14="http://schemas.microsoft.com/office/powerpoint/2010/main" val="4213056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30</a:t>
            </a:fld>
            <a:endParaRPr lang="en-US"/>
          </a:p>
        </p:txBody>
      </p:sp>
    </p:spTree>
    <p:extLst>
      <p:ext uri="{BB962C8B-B14F-4D97-AF65-F5344CB8AC3E}">
        <p14:creationId xmlns:p14="http://schemas.microsoft.com/office/powerpoint/2010/main" val="30046457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31</a:t>
            </a:fld>
            <a:endParaRPr lang="en-US"/>
          </a:p>
        </p:txBody>
      </p:sp>
    </p:spTree>
    <p:extLst>
      <p:ext uri="{BB962C8B-B14F-4D97-AF65-F5344CB8AC3E}">
        <p14:creationId xmlns:p14="http://schemas.microsoft.com/office/powerpoint/2010/main" val="24983485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32</a:t>
            </a:fld>
            <a:endParaRPr lang="en-US"/>
          </a:p>
        </p:txBody>
      </p:sp>
    </p:spTree>
    <p:extLst>
      <p:ext uri="{BB962C8B-B14F-4D97-AF65-F5344CB8AC3E}">
        <p14:creationId xmlns:p14="http://schemas.microsoft.com/office/powerpoint/2010/main" val="3977165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33</a:t>
            </a:fld>
            <a:endParaRPr lang="en-US"/>
          </a:p>
        </p:txBody>
      </p:sp>
    </p:spTree>
    <p:extLst>
      <p:ext uri="{BB962C8B-B14F-4D97-AF65-F5344CB8AC3E}">
        <p14:creationId xmlns:p14="http://schemas.microsoft.com/office/powerpoint/2010/main" val="20089793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34</a:t>
            </a:fld>
            <a:endParaRPr lang="en-US"/>
          </a:p>
        </p:txBody>
      </p:sp>
    </p:spTree>
    <p:extLst>
      <p:ext uri="{BB962C8B-B14F-4D97-AF65-F5344CB8AC3E}">
        <p14:creationId xmlns:p14="http://schemas.microsoft.com/office/powerpoint/2010/main" val="1842881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a:t>
            </a:fld>
            <a:endParaRPr lang="en-US"/>
          </a:p>
        </p:txBody>
      </p:sp>
    </p:spTree>
    <p:extLst>
      <p:ext uri="{BB962C8B-B14F-4D97-AF65-F5344CB8AC3E}">
        <p14:creationId xmlns:p14="http://schemas.microsoft.com/office/powerpoint/2010/main" val="10727086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35</a:t>
            </a:fld>
            <a:endParaRPr lang="en-US"/>
          </a:p>
        </p:txBody>
      </p:sp>
    </p:spTree>
    <p:extLst>
      <p:ext uri="{BB962C8B-B14F-4D97-AF65-F5344CB8AC3E}">
        <p14:creationId xmlns:p14="http://schemas.microsoft.com/office/powerpoint/2010/main" val="18341473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36</a:t>
            </a:fld>
            <a:endParaRPr lang="en-US"/>
          </a:p>
        </p:txBody>
      </p:sp>
    </p:spTree>
    <p:extLst>
      <p:ext uri="{BB962C8B-B14F-4D97-AF65-F5344CB8AC3E}">
        <p14:creationId xmlns:p14="http://schemas.microsoft.com/office/powerpoint/2010/main" val="17058644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37</a:t>
            </a:fld>
            <a:endParaRPr lang="en-US"/>
          </a:p>
        </p:txBody>
      </p:sp>
    </p:spTree>
    <p:extLst>
      <p:ext uri="{BB962C8B-B14F-4D97-AF65-F5344CB8AC3E}">
        <p14:creationId xmlns:p14="http://schemas.microsoft.com/office/powerpoint/2010/main" val="13344609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38</a:t>
            </a:fld>
            <a:endParaRPr lang="en-US"/>
          </a:p>
        </p:txBody>
      </p:sp>
    </p:spTree>
    <p:extLst>
      <p:ext uri="{BB962C8B-B14F-4D97-AF65-F5344CB8AC3E}">
        <p14:creationId xmlns:p14="http://schemas.microsoft.com/office/powerpoint/2010/main" val="12969157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39</a:t>
            </a:fld>
            <a:endParaRPr lang="en-US"/>
          </a:p>
        </p:txBody>
      </p:sp>
    </p:spTree>
    <p:extLst>
      <p:ext uri="{BB962C8B-B14F-4D97-AF65-F5344CB8AC3E}">
        <p14:creationId xmlns:p14="http://schemas.microsoft.com/office/powerpoint/2010/main" val="2642493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40</a:t>
            </a:fld>
            <a:endParaRPr lang="en-US"/>
          </a:p>
        </p:txBody>
      </p:sp>
    </p:spTree>
    <p:extLst>
      <p:ext uri="{BB962C8B-B14F-4D97-AF65-F5344CB8AC3E}">
        <p14:creationId xmlns:p14="http://schemas.microsoft.com/office/powerpoint/2010/main" val="11686778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41</a:t>
            </a:fld>
            <a:endParaRPr lang="en-US"/>
          </a:p>
        </p:txBody>
      </p:sp>
    </p:spTree>
    <p:extLst>
      <p:ext uri="{BB962C8B-B14F-4D97-AF65-F5344CB8AC3E}">
        <p14:creationId xmlns:p14="http://schemas.microsoft.com/office/powerpoint/2010/main" val="39024620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42</a:t>
            </a:fld>
            <a:endParaRPr lang="en-US"/>
          </a:p>
        </p:txBody>
      </p:sp>
    </p:spTree>
    <p:extLst>
      <p:ext uri="{BB962C8B-B14F-4D97-AF65-F5344CB8AC3E}">
        <p14:creationId xmlns:p14="http://schemas.microsoft.com/office/powerpoint/2010/main" val="15622950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43</a:t>
            </a:fld>
            <a:endParaRPr lang="en-US"/>
          </a:p>
        </p:txBody>
      </p:sp>
    </p:spTree>
    <p:extLst>
      <p:ext uri="{BB962C8B-B14F-4D97-AF65-F5344CB8AC3E}">
        <p14:creationId xmlns:p14="http://schemas.microsoft.com/office/powerpoint/2010/main" val="25588836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44</a:t>
            </a:fld>
            <a:endParaRPr lang="en-US"/>
          </a:p>
        </p:txBody>
      </p:sp>
    </p:spTree>
    <p:extLst>
      <p:ext uri="{BB962C8B-B14F-4D97-AF65-F5344CB8AC3E}">
        <p14:creationId xmlns:p14="http://schemas.microsoft.com/office/powerpoint/2010/main" val="2005200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a:t>
            </a:fld>
            <a:endParaRPr lang="en-US"/>
          </a:p>
        </p:txBody>
      </p:sp>
    </p:spTree>
    <p:extLst>
      <p:ext uri="{BB962C8B-B14F-4D97-AF65-F5344CB8AC3E}">
        <p14:creationId xmlns:p14="http://schemas.microsoft.com/office/powerpoint/2010/main" val="22775943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45</a:t>
            </a:fld>
            <a:endParaRPr lang="en-US"/>
          </a:p>
        </p:txBody>
      </p:sp>
    </p:spTree>
    <p:extLst>
      <p:ext uri="{BB962C8B-B14F-4D97-AF65-F5344CB8AC3E}">
        <p14:creationId xmlns:p14="http://schemas.microsoft.com/office/powerpoint/2010/main" val="712061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46</a:t>
            </a:fld>
            <a:endParaRPr lang="en-US"/>
          </a:p>
        </p:txBody>
      </p:sp>
    </p:spTree>
    <p:extLst>
      <p:ext uri="{BB962C8B-B14F-4D97-AF65-F5344CB8AC3E}">
        <p14:creationId xmlns:p14="http://schemas.microsoft.com/office/powerpoint/2010/main" val="3682942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47</a:t>
            </a:fld>
            <a:endParaRPr lang="en-US"/>
          </a:p>
        </p:txBody>
      </p:sp>
    </p:spTree>
    <p:extLst>
      <p:ext uri="{BB962C8B-B14F-4D97-AF65-F5344CB8AC3E}">
        <p14:creationId xmlns:p14="http://schemas.microsoft.com/office/powerpoint/2010/main" val="25730068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48</a:t>
            </a:fld>
            <a:endParaRPr lang="en-US"/>
          </a:p>
        </p:txBody>
      </p:sp>
    </p:spTree>
    <p:extLst>
      <p:ext uri="{BB962C8B-B14F-4D97-AF65-F5344CB8AC3E}">
        <p14:creationId xmlns:p14="http://schemas.microsoft.com/office/powerpoint/2010/main" val="2408351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49</a:t>
            </a:fld>
            <a:endParaRPr lang="en-US"/>
          </a:p>
        </p:txBody>
      </p:sp>
    </p:spTree>
    <p:extLst>
      <p:ext uri="{BB962C8B-B14F-4D97-AF65-F5344CB8AC3E}">
        <p14:creationId xmlns:p14="http://schemas.microsoft.com/office/powerpoint/2010/main" val="24542418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50</a:t>
            </a:fld>
            <a:endParaRPr lang="en-US"/>
          </a:p>
        </p:txBody>
      </p:sp>
    </p:spTree>
    <p:extLst>
      <p:ext uri="{BB962C8B-B14F-4D97-AF65-F5344CB8AC3E}">
        <p14:creationId xmlns:p14="http://schemas.microsoft.com/office/powerpoint/2010/main" val="2484999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51</a:t>
            </a:fld>
            <a:endParaRPr lang="en-US"/>
          </a:p>
        </p:txBody>
      </p:sp>
    </p:spTree>
    <p:extLst>
      <p:ext uri="{BB962C8B-B14F-4D97-AF65-F5344CB8AC3E}">
        <p14:creationId xmlns:p14="http://schemas.microsoft.com/office/powerpoint/2010/main" val="39879192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52</a:t>
            </a:fld>
            <a:endParaRPr lang="en-US"/>
          </a:p>
        </p:txBody>
      </p:sp>
    </p:spTree>
    <p:extLst>
      <p:ext uri="{BB962C8B-B14F-4D97-AF65-F5344CB8AC3E}">
        <p14:creationId xmlns:p14="http://schemas.microsoft.com/office/powerpoint/2010/main" val="28563086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53</a:t>
            </a:fld>
            <a:endParaRPr lang="en-US"/>
          </a:p>
        </p:txBody>
      </p:sp>
    </p:spTree>
    <p:extLst>
      <p:ext uri="{BB962C8B-B14F-4D97-AF65-F5344CB8AC3E}">
        <p14:creationId xmlns:p14="http://schemas.microsoft.com/office/powerpoint/2010/main" val="3897567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54</a:t>
            </a:fld>
            <a:endParaRPr lang="en-US"/>
          </a:p>
        </p:txBody>
      </p:sp>
    </p:spTree>
    <p:extLst>
      <p:ext uri="{BB962C8B-B14F-4D97-AF65-F5344CB8AC3E}">
        <p14:creationId xmlns:p14="http://schemas.microsoft.com/office/powerpoint/2010/main" val="38610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a:t>
            </a:fld>
            <a:endParaRPr lang="en-US"/>
          </a:p>
        </p:txBody>
      </p:sp>
    </p:spTree>
    <p:extLst>
      <p:ext uri="{BB962C8B-B14F-4D97-AF65-F5344CB8AC3E}">
        <p14:creationId xmlns:p14="http://schemas.microsoft.com/office/powerpoint/2010/main" val="30016550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55</a:t>
            </a:fld>
            <a:endParaRPr lang="en-US"/>
          </a:p>
        </p:txBody>
      </p:sp>
    </p:spTree>
    <p:extLst>
      <p:ext uri="{BB962C8B-B14F-4D97-AF65-F5344CB8AC3E}">
        <p14:creationId xmlns:p14="http://schemas.microsoft.com/office/powerpoint/2010/main" val="82916662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56</a:t>
            </a:fld>
            <a:endParaRPr lang="en-US"/>
          </a:p>
        </p:txBody>
      </p:sp>
    </p:spTree>
    <p:extLst>
      <p:ext uri="{BB962C8B-B14F-4D97-AF65-F5344CB8AC3E}">
        <p14:creationId xmlns:p14="http://schemas.microsoft.com/office/powerpoint/2010/main" val="13256085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57</a:t>
            </a:fld>
            <a:endParaRPr lang="en-US"/>
          </a:p>
        </p:txBody>
      </p:sp>
    </p:spTree>
    <p:extLst>
      <p:ext uri="{BB962C8B-B14F-4D97-AF65-F5344CB8AC3E}">
        <p14:creationId xmlns:p14="http://schemas.microsoft.com/office/powerpoint/2010/main" val="5049192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58</a:t>
            </a:fld>
            <a:endParaRPr lang="en-US"/>
          </a:p>
        </p:txBody>
      </p:sp>
    </p:spTree>
    <p:extLst>
      <p:ext uri="{BB962C8B-B14F-4D97-AF65-F5344CB8AC3E}">
        <p14:creationId xmlns:p14="http://schemas.microsoft.com/office/powerpoint/2010/main" val="78667478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59</a:t>
            </a:fld>
            <a:endParaRPr lang="en-US"/>
          </a:p>
        </p:txBody>
      </p:sp>
    </p:spTree>
    <p:extLst>
      <p:ext uri="{BB962C8B-B14F-4D97-AF65-F5344CB8AC3E}">
        <p14:creationId xmlns:p14="http://schemas.microsoft.com/office/powerpoint/2010/main" val="12053745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60</a:t>
            </a:fld>
            <a:endParaRPr lang="en-US"/>
          </a:p>
        </p:txBody>
      </p:sp>
    </p:spTree>
    <p:extLst>
      <p:ext uri="{BB962C8B-B14F-4D97-AF65-F5344CB8AC3E}">
        <p14:creationId xmlns:p14="http://schemas.microsoft.com/office/powerpoint/2010/main" val="47192767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61</a:t>
            </a:fld>
            <a:endParaRPr lang="en-US"/>
          </a:p>
        </p:txBody>
      </p:sp>
    </p:spTree>
    <p:extLst>
      <p:ext uri="{BB962C8B-B14F-4D97-AF65-F5344CB8AC3E}">
        <p14:creationId xmlns:p14="http://schemas.microsoft.com/office/powerpoint/2010/main" val="26922818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62</a:t>
            </a:fld>
            <a:endParaRPr lang="en-US"/>
          </a:p>
        </p:txBody>
      </p:sp>
    </p:spTree>
    <p:extLst>
      <p:ext uri="{BB962C8B-B14F-4D97-AF65-F5344CB8AC3E}">
        <p14:creationId xmlns:p14="http://schemas.microsoft.com/office/powerpoint/2010/main" val="308857231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63</a:t>
            </a:fld>
            <a:endParaRPr lang="en-US"/>
          </a:p>
        </p:txBody>
      </p:sp>
    </p:spTree>
    <p:extLst>
      <p:ext uri="{BB962C8B-B14F-4D97-AF65-F5344CB8AC3E}">
        <p14:creationId xmlns:p14="http://schemas.microsoft.com/office/powerpoint/2010/main" val="19684729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64</a:t>
            </a:fld>
            <a:endParaRPr lang="en-US"/>
          </a:p>
        </p:txBody>
      </p:sp>
    </p:spTree>
    <p:extLst>
      <p:ext uri="{BB962C8B-B14F-4D97-AF65-F5344CB8AC3E}">
        <p14:creationId xmlns:p14="http://schemas.microsoft.com/office/powerpoint/2010/main" val="2198252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8</a:t>
            </a:fld>
            <a:endParaRPr lang="en-US"/>
          </a:p>
        </p:txBody>
      </p:sp>
    </p:spTree>
    <p:extLst>
      <p:ext uri="{BB962C8B-B14F-4D97-AF65-F5344CB8AC3E}">
        <p14:creationId xmlns:p14="http://schemas.microsoft.com/office/powerpoint/2010/main" val="24742039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65</a:t>
            </a:fld>
            <a:endParaRPr lang="en-US"/>
          </a:p>
        </p:txBody>
      </p:sp>
    </p:spTree>
    <p:extLst>
      <p:ext uri="{BB962C8B-B14F-4D97-AF65-F5344CB8AC3E}">
        <p14:creationId xmlns:p14="http://schemas.microsoft.com/office/powerpoint/2010/main" val="329991806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66</a:t>
            </a:fld>
            <a:endParaRPr lang="en-US"/>
          </a:p>
        </p:txBody>
      </p:sp>
    </p:spTree>
    <p:extLst>
      <p:ext uri="{BB962C8B-B14F-4D97-AF65-F5344CB8AC3E}">
        <p14:creationId xmlns:p14="http://schemas.microsoft.com/office/powerpoint/2010/main" val="19555899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67</a:t>
            </a:fld>
            <a:endParaRPr lang="en-US"/>
          </a:p>
        </p:txBody>
      </p:sp>
    </p:spTree>
    <p:extLst>
      <p:ext uri="{BB962C8B-B14F-4D97-AF65-F5344CB8AC3E}">
        <p14:creationId xmlns:p14="http://schemas.microsoft.com/office/powerpoint/2010/main" val="115951001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68</a:t>
            </a:fld>
            <a:endParaRPr lang="en-US"/>
          </a:p>
        </p:txBody>
      </p:sp>
    </p:spTree>
    <p:extLst>
      <p:ext uri="{BB962C8B-B14F-4D97-AF65-F5344CB8AC3E}">
        <p14:creationId xmlns:p14="http://schemas.microsoft.com/office/powerpoint/2010/main" val="369409673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70</a:t>
            </a:fld>
            <a:endParaRPr lang="en-US"/>
          </a:p>
        </p:txBody>
      </p:sp>
    </p:spTree>
    <p:extLst>
      <p:ext uri="{BB962C8B-B14F-4D97-AF65-F5344CB8AC3E}">
        <p14:creationId xmlns:p14="http://schemas.microsoft.com/office/powerpoint/2010/main" val="167391862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71</a:t>
            </a:fld>
            <a:endParaRPr lang="en-US"/>
          </a:p>
        </p:txBody>
      </p:sp>
    </p:spTree>
    <p:extLst>
      <p:ext uri="{BB962C8B-B14F-4D97-AF65-F5344CB8AC3E}">
        <p14:creationId xmlns:p14="http://schemas.microsoft.com/office/powerpoint/2010/main" val="29580099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74</a:t>
            </a:fld>
            <a:endParaRPr lang="en-US"/>
          </a:p>
        </p:txBody>
      </p:sp>
    </p:spTree>
    <p:extLst>
      <p:ext uri="{BB962C8B-B14F-4D97-AF65-F5344CB8AC3E}">
        <p14:creationId xmlns:p14="http://schemas.microsoft.com/office/powerpoint/2010/main" val="32095870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75</a:t>
            </a:fld>
            <a:endParaRPr lang="en-US"/>
          </a:p>
        </p:txBody>
      </p:sp>
    </p:spTree>
    <p:extLst>
      <p:ext uri="{BB962C8B-B14F-4D97-AF65-F5344CB8AC3E}">
        <p14:creationId xmlns:p14="http://schemas.microsoft.com/office/powerpoint/2010/main" val="354179835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78</a:t>
            </a:fld>
            <a:endParaRPr lang="en-US"/>
          </a:p>
        </p:txBody>
      </p:sp>
    </p:spTree>
    <p:extLst>
      <p:ext uri="{BB962C8B-B14F-4D97-AF65-F5344CB8AC3E}">
        <p14:creationId xmlns:p14="http://schemas.microsoft.com/office/powerpoint/2010/main" val="3886814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9</a:t>
            </a:fld>
            <a:endParaRPr lang="en-US"/>
          </a:p>
        </p:txBody>
      </p:sp>
    </p:spTree>
    <p:extLst>
      <p:ext uri="{BB962C8B-B14F-4D97-AF65-F5344CB8AC3E}">
        <p14:creationId xmlns:p14="http://schemas.microsoft.com/office/powerpoint/2010/main" val="2351546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10</a:t>
            </a:fld>
            <a:endParaRPr lang="en-US"/>
          </a:p>
        </p:txBody>
      </p:sp>
    </p:spTree>
    <p:extLst>
      <p:ext uri="{BB962C8B-B14F-4D97-AF65-F5344CB8AC3E}">
        <p14:creationId xmlns:p14="http://schemas.microsoft.com/office/powerpoint/2010/main" val="3818318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8F0AE4A-DD06-40CB-854D-5A2320B79091}" type="slidenum">
              <a:rPr lang="en-US" smtClean="0"/>
              <a:t>11</a:t>
            </a:fld>
            <a:endParaRPr lang="en-US"/>
          </a:p>
        </p:txBody>
      </p:sp>
    </p:spTree>
    <p:extLst>
      <p:ext uri="{BB962C8B-B14F-4D97-AF65-F5344CB8AC3E}">
        <p14:creationId xmlns:p14="http://schemas.microsoft.com/office/powerpoint/2010/main" val="3557713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959A1-298F-474C-B3CA-CDC6ED7A8D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23703A-7B34-4364-90C8-299FC33D7A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63AB73-B6EC-4866-8DF6-947DB0C451A5}"/>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F73EFAF7-DB97-4E49-BFE5-CC85FBB1B7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22C89-FC00-4FD8-90F6-F0E8A481A93D}"/>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85221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09743-0EFB-4794-ACC1-304EAF3949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A8ADBA-A74E-4D08-8FD7-54C270267B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44524E-9025-47E6-ADB2-535C93FD368A}"/>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CA1B052A-6A4D-4003-9706-AF9CE14298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2E3EB7-49C3-4345-B388-BC58FF180F8B}"/>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198675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2F8FA5-C406-4746-9D1E-80C0470507C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3074A6-ACEE-48E4-8821-76BCDD9315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E25DD7-FFAC-494C-B4D3-5A63935809FF}"/>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1D0EA071-625D-4DD5-AA09-C3894B32DF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34ED81-BAE6-46EF-91B4-B56978ACBFF6}"/>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972916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5CE80-E68A-438E-9AC1-2E988C2386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874BC-09E2-44C9-BA6D-C1E4D42C27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464B37-1982-4E7E-842F-FFA4186E8462}"/>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C013E697-EEA3-43B6-8EAE-8B4334BAA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C841F2-AA4B-4174-9D24-12AFDA41D334}"/>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93756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B74AE-7079-46B4-926D-CED54D47A2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E625F9-F065-4CA3-82E6-2FEDEE7357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FFB97C-9314-4549-95F7-5A9A2B4A90F6}"/>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C9BFD4B1-8C0A-4957-8168-732C920451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32937-684F-4CAA-8AB4-C8C24B989C05}"/>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332872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F5129-49C0-49AB-B66A-24B622FB4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BC16C4-3BF3-4CB5-90BF-99E6CF6DC7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93BC40-1F81-4441-A39B-78E2499FE6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BB9342-1CC0-4285-AECA-25F9DA3B33F9}"/>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6" name="Footer Placeholder 5">
            <a:extLst>
              <a:ext uri="{FF2B5EF4-FFF2-40B4-BE49-F238E27FC236}">
                <a16:creationId xmlns:a16="http://schemas.microsoft.com/office/drawing/2014/main" id="{604A9B73-423A-4ED4-8C71-83FE9C7997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6B2711-7305-48A0-BD6A-76BA3D27251A}"/>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634685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220BF-164B-472D-9C7B-4CFCC3724F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194E47A-AF06-437C-9EE4-062CDAAFEE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9BE46F-2A52-436E-A89D-79D877E7E95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ADDAEF-0AD9-425D-9553-8DB9394B6B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ED97E3-6529-4E19-BE5C-36C83036F34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395B13-706F-45D9-9AF6-B28D883AB3A7}"/>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8" name="Footer Placeholder 7">
            <a:extLst>
              <a:ext uri="{FF2B5EF4-FFF2-40B4-BE49-F238E27FC236}">
                <a16:creationId xmlns:a16="http://schemas.microsoft.com/office/drawing/2014/main" id="{58917C52-7B40-4008-AA8B-D6723527D2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7803C5D-7D0A-49D5-AB96-A7096C11637E}"/>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2558010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5FFB9-E48D-484F-8C6C-D476A6DA7C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15ACF9-DB77-4EF1-8F77-C8F1DDE2C652}"/>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4" name="Footer Placeholder 3">
            <a:extLst>
              <a:ext uri="{FF2B5EF4-FFF2-40B4-BE49-F238E27FC236}">
                <a16:creationId xmlns:a16="http://schemas.microsoft.com/office/drawing/2014/main" id="{309E4A18-EBAA-446B-8C6E-A409ED0F2C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498094-F240-4D66-A6C4-4BFFBB0FD0D9}"/>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4194730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E108BE-E99F-404B-8A26-99FD3445250A}"/>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3" name="Footer Placeholder 2">
            <a:extLst>
              <a:ext uri="{FF2B5EF4-FFF2-40B4-BE49-F238E27FC236}">
                <a16:creationId xmlns:a16="http://schemas.microsoft.com/office/drawing/2014/main" id="{CCD4C031-3C89-453E-B381-41CA3349561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EE280B-3C0E-4E50-8B12-8F2D0E6805EC}"/>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303549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88EF3-9F93-4FF1-9FBC-BF9E233A29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A3AA02-6273-420A-B7ED-B0725764F8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0EA62F8-B894-42E2-A1B0-96F5231CCF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2E8F09-C1F8-4F4E-8545-39D88EBE62E5}"/>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6" name="Footer Placeholder 5">
            <a:extLst>
              <a:ext uri="{FF2B5EF4-FFF2-40B4-BE49-F238E27FC236}">
                <a16:creationId xmlns:a16="http://schemas.microsoft.com/office/drawing/2014/main" id="{64B5B150-9492-46E5-8C04-755A7C5609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15F99D-5169-4704-A6FD-E6D8E2C24FBF}"/>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3817406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1A9ED-737B-4299-909E-14171A3636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5B3123-398D-489F-B506-23DBE45464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01BFDE3-9ECA-4F2E-A524-21BCE4CC45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273CFC-9953-4567-B7EF-1DBA1D12D2A1}"/>
              </a:ext>
            </a:extLst>
          </p:cNvPr>
          <p:cNvSpPr>
            <a:spLocks noGrp="1"/>
          </p:cNvSpPr>
          <p:nvPr>
            <p:ph type="dt" sz="half" idx="10"/>
          </p:nvPr>
        </p:nvSpPr>
        <p:spPr/>
        <p:txBody>
          <a:bodyPr/>
          <a:lstStyle/>
          <a:p>
            <a:fld id="{E2F9CA33-14FA-456E-8D9B-DF16204D26D9}" type="datetimeFigureOut">
              <a:rPr lang="en-US" smtClean="0"/>
              <a:t>1/26/2026</a:t>
            </a:fld>
            <a:endParaRPr lang="en-US"/>
          </a:p>
        </p:txBody>
      </p:sp>
      <p:sp>
        <p:nvSpPr>
          <p:cNvPr id="6" name="Footer Placeholder 5">
            <a:extLst>
              <a:ext uri="{FF2B5EF4-FFF2-40B4-BE49-F238E27FC236}">
                <a16:creationId xmlns:a16="http://schemas.microsoft.com/office/drawing/2014/main" id="{2DCF8280-4F87-4C8B-88CE-3E93854BB3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FDD19E-6853-4A22-A56C-F9925C8E85D7}"/>
              </a:ext>
            </a:extLst>
          </p:cNvPr>
          <p:cNvSpPr>
            <a:spLocks noGrp="1"/>
          </p:cNvSpPr>
          <p:nvPr>
            <p:ph type="sldNum" sz="quarter" idx="12"/>
          </p:nvPr>
        </p:nvSpPr>
        <p:spPr/>
        <p:txBody>
          <a:bodyPr/>
          <a:lstStyle/>
          <a:p>
            <a:fld id="{61F7E659-F016-463D-9A91-82710F685700}" type="slidenum">
              <a:rPr lang="en-US" smtClean="0"/>
              <a:t>‹#›</a:t>
            </a:fld>
            <a:endParaRPr lang="en-US"/>
          </a:p>
        </p:txBody>
      </p:sp>
    </p:spTree>
    <p:extLst>
      <p:ext uri="{BB962C8B-B14F-4D97-AF65-F5344CB8AC3E}">
        <p14:creationId xmlns:p14="http://schemas.microsoft.com/office/powerpoint/2010/main" val="613980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429E6C-D0CB-43C8-847C-CB1DE84625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FA5439A-1EAF-41DC-A5D1-2750FC2FAA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3E536C-21BF-4B87-B351-A3EB402C15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F9CA33-14FA-456E-8D9B-DF16204D26D9}" type="datetimeFigureOut">
              <a:rPr lang="en-US" smtClean="0"/>
              <a:t>1/26/2026</a:t>
            </a:fld>
            <a:endParaRPr lang="en-US"/>
          </a:p>
        </p:txBody>
      </p:sp>
      <p:sp>
        <p:nvSpPr>
          <p:cNvPr id="5" name="Footer Placeholder 4">
            <a:extLst>
              <a:ext uri="{FF2B5EF4-FFF2-40B4-BE49-F238E27FC236}">
                <a16:creationId xmlns:a16="http://schemas.microsoft.com/office/drawing/2014/main" id="{A0501607-808C-4799-ACC5-FD4B1C8E3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2913922-45FF-481A-AD5F-2DE3D901286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F7E659-F016-463D-9A91-82710F685700}" type="slidenum">
              <a:rPr lang="en-US" smtClean="0"/>
              <a:t>‹#›</a:t>
            </a:fld>
            <a:endParaRPr lang="en-US"/>
          </a:p>
        </p:txBody>
      </p:sp>
    </p:spTree>
    <p:extLst>
      <p:ext uri="{BB962C8B-B14F-4D97-AF65-F5344CB8AC3E}">
        <p14:creationId xmlns:p14="http://schemas.microsoft.com/office/powerpoint/2010/main" val="685681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customXml" Target="../ink/ink3.xml"/><Relationship Id="rId5" Type="http://schemas.openxmlformats.org/officeDocument/2006/relationships/image" Target="../media/image2.png"/><Relationship Id="rId4" Type="http://schemas.openxmlformats.org/officeDocument/2006/relationships/customXml" Target="../ink/ink2.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9.png"/><Relationship Id="rId4" Type="http://schemas.openxmlformats.org/officeDocument/2006/relationships/customXml" Target="../ink/ink17.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customXml" Target="../ink/ink18.xml"/><Relationship Id="rId7" Type="http://schemas.openxmlformats.org/officeDocument/2006/relationships/customXml" Target="../ink/ink20.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customXml" Target="../ink/ink19.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customXml" Target="../ink/ink21.xml"/><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customXml" Target="../ink/ink22.xml"/><Relationship Id="rId4" Type="http://schemas.openxmlformats.org/officeDocument/2006/relationships/image" Target="../media/image6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customXml" Target="../ink/ink23.xml"/><Relationship Id="rId7"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customXml" Target="../ink/ink24.xml"/><Relationship Id="rId4" Type="http://schemas.openxmlformats.org/officeDocument/2006/relationships/image" Target="../media/image120.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ustomXml" Target="../ink/ink2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91.png"/></Relationships>
</file>

<file path=ppt/slides/_rels/slide2.xml.rels><?xml version="1.0" encoding="UTF-8" standalone="yes"?>
<Relationships xmlns="http://schemas.openxmlformats.org/package/2006/relationships"><Relationship Id="rId8" Type="http://schemas.openxmlformats.org/officeDocument/2006/relationships/customXml" Target="../ink/ink7.xml"/><Relationship Id="rId3" Type="http://schemas.openxmlformats.org/officeDocument/2006/relationships/customXml" Target="../ink/ink5.xml"/><Relationship Id="rId7" Type="http://schemas.openxmlformats.org/officeDocument/2006/relationships/image" Target="NULL"/><Relationship Id="rId2" Type="http://schemas.openxmlformats.org/officeDocument/2006/relationships/hyperlink" Target="https://www.w3.org/2009/cheatsheet/" TargetMode="External"/><Relationship Id="rId1" Type="http://schemas.openxmlformats.org/officeDocument/2006/relationships/slideLayout" Target="../slideLayouts/slideLayout7.xml"/><Relationship Id="rId6" Type="http://schemas.openxmlformats.org/officeDocument/2006/relationships/customXml" Target="../ink/ink6.xml"/><Relationship Id="rId5" Type="http://schemas.openxmlformats.org/officeDocument/2006/relationships/hyperlink" Target="https://developer.mozilla.org/en-US/docs/Web/HTML/Attributes" TargetMode="External"/><Relationship Id="rId4" Type="http://schemas.openxmlformats.org/officeDocument/2006/relationships/image" Target="NULL"/><Relationship Id="rId9" Type="http://schemas.openxmlformats.org/officeDocument/2006/relationships/image" Target="NULL"/></Relationships>
</file>

<file path=ppt/slides/_rels/slide20.xml.rels><?xml version="1.0" encoding="UTF-8" standalone="yes"?>
<Relationships xmlns="http://schemas.openxmlformats.org/package/2006/relationships"><Relationship Id="rId8" Type="http://schemas.openxmlformats.org/officeDocument/2006/relationships/customXml" Target="../ink/ink28.xml"/><Relationship Id="rId3" Type="http://schemas.openxmlformats.org/officeDocument/2006/relationships/customXml" Target="../ink/ink26.xml"/><Relationship Id="rId7" Type="http://schemas.openxmlformats.org/officeDocument/2006/relationships/image" Target="../media/image311.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customXml" Target="../ink/ink27.xml"/><Relationship Id="rId5" Type="http://schemas.openxmlformats.org/officeDocument/2006/relationships/image" Target="../media/image31.png"/><Relationship Id="rId4" Type="http://schemas.openxmlformats.org/officeDocument/2006/relationships/image" Target="../media/image291.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customXml" Target="../ink/ink29.xml"/><Relationship Id="rId7" Type="http://schemas.openxmlformats.org/officeDocument/2006/relationships/customXml" Target="../ink/ink31.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customXml" Target="../ink/ink30.xml"/><Relationship Id="rId10" Type="http://schemas.openxmlformats.org/officeDocument/2006/relationships/image" Target="../media/image170.png"/><Relationship Id="rId4" Type="http://schemas.openxmlformats.org/officeDocument/2006/relationships/image" Target="../media/image161.png"/><Relationship Id="rId9" Type="http://schemas.openxmlformats.org/officeDocument/2006/relationships/customXml" Target="../ink/ink3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customXml" Target="../ink/ink33.xm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8" Type="http://schemas.openxmlformats.org/officeDocument/2006/relationships/customXml" Target="../ink/ink36.xml"/><Relationship Id="rId3" Type="http://schemas.openxmlformats.org/officeDocument/2006/relationships/customXml" Target="../ink/ink34.xml"/><Relationship Id="rId7" Type="http://schemas.openxmlformats.org/officeDocument/2006/relationships/image" Target="../media/image313.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customXml" Target="../ink/ink35.xml"/><Relationship Id="rId5" Type="http://schemas.openxmlformats.org/officeDocument/2006/relationships/image" Target="../media/image37.png"/><Relationship Id="rId4" Type="http://schemas.openxmlformats.org/officeDocument/2006/relationships/image" Target="../media/image160.png"/><Relationship Id="rId9" Type="http://schemas.openxmlformats.org/officeDocument/2006/relationships/image" Target="../media/image323.png"/></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12.png"/><Relationship Id="rId4" Type="http://schemas.openxmlformats.org/officeDocument/2006/relationships/customXml" Target="../ink/ink8.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customXml" Target="../ink/ink37.xml"/><Relationship Id="rId7" Type="http://schemas.openxmlformats.org/officeDocument/2006/relationships/customXml" Target="../ink/ink39.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02.png"/><Relationship Id="rId5" Type="http://schemas.openxmlformats.org/officeDocument/2006/relationships/customXml" Target="../ink/ink38.xml"/><Relationship Id="rId4" Type="http://schemas.openxmlformats.org/officeDocument/2006/relationships/image" Target="../media/image80.png"/><Relationship Id="rId9"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ustomXml" Target="../ink/ink40.xml"/><Relationship Id="rId7"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customXml" Target="../ink/ink42.xml"/><Relationship Id="rId5" Type="http://schemas.openxmlformats.org/officeDocument/2006/relationships/customXml" Target="../ink/ink41.xml"/><Relationship Id="rId4" Type="http://schemas.openxmlformats.org/officeDocument/2006/relationships/image" Target="../media/image361.png"/></Relationships>
</file>

<file path=ppt/slides/_rels/slide34.xml.rels><?xml version="1.0" encoding="UTF-8" standalone="yes"?>
<Relationships xmlns="http://schemas.openxmlformats.org/package/2006/relationships"><Relationship Id="rId8" Type="http://schemas.openxmlformats.org/officeDocument/2006/relationships/customXml" Target="../ink/ink46.xml"/><Relationship Id="rId3" Type="http://schemas.openxmlformats.org/officeDocument/2006/relationships/customXml" Target="../ink/ink43.xml"/><Relationship Id="rId7" Type="http://schemas.openxmlformats.org/officeDocument/2006/relationships/customXml" Target="../ink/ink45.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customXml" Target="../ink/ink44.xml"/><Relationship Id="rId4" Type="http://schemas.openxmlformats.org/officeDocument/2006/relationships/image" Target="../media/image434.png"/></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ustomXml" Target="../ink/ink47.xml"/><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90.png"/></Relationships>
</file>

<file path=ppt/slides/_rels/slide37.xml.rels><?xml version="1.0" encoding="UTF-8" standalone="yes"?>
<Relationships xmlns="http://schemas.openxmlformats.org/package/2006/relationships"><Relationship Id="rId8" Type="http://schemas.openxmlformats.org/officeDocument/2006/relationships/image" Target="../media/image433.png"/><Relationship Id="rId3" Type="http://schemas.openxmlformats.org/officeDocument/2006/relationships/customXml" Target="../ink/ink48.xml"/><Relationship Id="rId7" Type="http://schemas.openxmlformats.org/officeDocument/2006/relationships/customXml" Target="../ink/ink50.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420.png"/><Relationship Id="rId5" Type="http://schemas.openxmlformats.org/officeDocument/2006/relationships/customXml" Target="../ink/ink49.xml"/><Relationship Id="rId4" Type="http://schemas.openxmlformats.org/officeDocument/2006/relationships/image" Target="../media/image400.png"/></Relationships>
</file>

<file path=ppt/slides/_rels/slide38.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4.png"/><Relationship Id="rId3" Type="http://schemas.openxmlformats.org/officeDocument/2006/relationships/image" Target="../media/image46.png"/><Relationship Id="rId7" Type="http://schemas.openxmlformats.org/officeDocument/2006/relationships/image" Target="../media/image49.png"/><Relationship Id="rId12" Type="http://schemas.openxmlformats.org/officeDocument/2006/relationships/customXml" Target="../ink/ink53.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1.png"/><Relationship Id="rId5" Type="http://schemas.openxmlformats.org/officeDocument/2006/relationships/customXml" Target="../ink/ink51.xml"/><Relationship Id="rId10" Type="http://schemas.openxmlformats.org/officeDocument/2006/relationships/image" Target="../media/image52.png"/><Relationship Id="rId4" Type="http://schemas.openxmlformats.org/officeDocument/2006/relationships/image" Target="../media/image47.png"/><Relationship Id="rId9" Type="http://schemas.openxmlformats.org/officeDocument/2006/relationships/customXml" Target="../ink/ink52.xml"/></Relationships>
</file>

<file path=ppt/slides/_rels/slide3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customXml" Target="../ink/ink54.xml"/><Relationship Id="rId7"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3.png"/><Relationship Id="rId4" Type="http://schemas.openxmlformats.org/officeDocument/2006/relationships/image" Target="../media/image260.png"/></Relationships>
</file>

<file path=ppt/slides/_rels/slide4.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png"/><Relationship Id="rId7" Type="http://schemas.openxmlformats.org/officeDocument/2006/relationships/customXml" Target="../ink/ink10.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11.png"/><Relationship Id="rId5" Type="http://schemas.openxmlformats.org/officeDocument/2006/relationships/customXml" Target="../ink/ink9.xml"/><Relationship Id="rId10" Type="http://schemas.openxmlformats.org/officeDocument/2006/relationships/image" Target="../media/image710.png"/><Relationship Id="rId4" Type="http://schemas.openxmlformats.org/officeDocument/2006/relationships/image" Target="../media/image7.png"/><Relationship Id="rId9" Type="http://schemas.openxmlformats.org/officeDocument/2006/relationships/customXml" Target="../ink/ink11.xml"/></Relationships>
</file>

<file path=ppt/slides/_rels/slide40.xml.rels><?xml version="1.0" encoding="UTF-8" standalone="yes"?>
<Relationships xmlns="http://schemas.openxmlformats.org/package/2006/relationships"><Relationship Id="rId8" Type="http://schemas.openxmlformats.org/officeDocument/2006/relationships/image" Target="../media/image240.png"/><Relationship Id="rId3" Type="http://schemas.openxmlformats.org/officeDocument/2006/relationships/image" Target="../media/image57.png"/><Relationship Id="rId7" Type="http://schemas.openxmlformats.org/officeDocument/2006/relationships/customXml" Target="../ink/ink56.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50.png"/><Relationship Id="rId5" Type="http://schemas.openxmlformats.org/officeDocument/2006/relationships/customXml" Target="../ink/ink55.xml"/><Relationship Id="rId10" Type="http://schemas.openxmlformats.org/officeDocument/2006/relationships/image" Target="../media/image250.png"/><Relationship Id="rId4" Type="http://schemas.openxmlformats.org/officeDocument/2006/relationships/image" Target="../media/image58.png"/><Relationship Id="rId9" Type="http://schemas.openxmlformats.org/officeDocument/2006/relationships/customXml" Target="../ink/ink57.xml"/></Relationships>
</file>

<file path=ppt/slides/_rels/slide4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7.png"/><Relationship Id="rId7" Type="http://schemas.openxmlformats.org/officeDocument/2006/relationships/customXml" Target="../ink/ink59.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334.png"/><Relationship Id="rId5" Type="http://schemas.openxmlformats.org/officeDocument/2006/relationships/customXml" Target="../ink/ink58.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60.png"/><Relationship Id="rId7" Type="http://schemas.openxmlformats.org/officeDocument/2006/relationships/image" Target="../media/image220.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customXml" Target="../ink/ink61.xml"/><Relationship Id="rId5" Type="http://schemas.openxmlformats.org/officeDocument/2006/relationships/image" Target="../media/image210.png"/><Relationship Id="rId4" Type="http://schemas.openxmlformats.org/officeDocument/2006/relationships/customXml" Target="../ink/ink60.xml"/></Relationships>
</file>

<file path=ppt/slides/_rels/slide43.xml.rels><?xml version="1.0" encoding="UTF-8" standalone="yes"?>
<Relationships xmlns="http://schemas.openxmlformats.org/package/2006/relationships"><Relationship Id="rId8" Type="http://schemas.openxmlformats.org/officeDocument/2006/relationships/customXml" Target="../ink/ink65.xml"/><Relationship Id="rId3" Type="http://schemas.openxmlformats.org/officeDocument/2006/relationships/customXml" Target="../ink/ink62.xml"/><Relationship Id="rId7" Type="http://schemas.openxmlformats.org/officeDocument/2006/relationships/customXml" Target="../ink/ink64.xml"/><Relationship Id="rId12"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3.png"/><Relationship Id="rId5" Type="http://schemas.openxmlformats.org/officeDocument/2006/relationships/customXml" Target="../ink/ink63.xml"/><Relationship Id="rId10" Type="http://schemas.openxmlformats.org/officeDocument/2006/relationships/customXml" Target="../ink/ink67.xml"/><Relationship Id="rId4" Type="http://schemas.openxmlformats.org/officeDocument/2006/relationships/image" Target="../media/image590.png"/><Relationship Id="rId9" Type="http://schemas.openxmlformats.org/officeDocument/2006/relationships/customXml" Target="../ink/ink66.xml"/></Relationships>
</file>

<file path=ppt/slides/_rels/slide44.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customXml" Target="../ink/ink68.xml"/><Relationship Id="rId7" Type="http://schemas.openxmlformats.org/officeDocument/2006/relationships/customXml" Target="../ink/ink70.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customXml" Target="../ink/ink69.xml"/><Relationship Id="rId10" Type="http://schemas.openxmlformats.org/officeDocument/2006/relationships/image" Target="../media/image66.png"/><Relationship Id="rId4" Type="http://schemas.openxmlformats.org/officeDocument/2006/relationships/image" Target="../media/image67.png"/><Relationship Id="rId9" Type="http://schemas.openxmlformats.org/officeDocument/2006/relationships/customXml" Target="../ink/ink71.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8" Type="http://schemas.openxmlformats.org/officeDocument/2006/relationships/image" Target="../media/image661.png"/><Relationship Id="rId3" Type="http://schemas.openxmlformats.org/officeDocument/2006/relationships/customXml" Target="../ink/ink72.xml"/><Relationship Id="rId7" Type="http://schemas.openxmlformats.org/officeDocument/2006/relationships/customXml" Target="../ink/ink74.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640.png"/><Relationship Id="rId5" Type="http://schemas.openxmlformats.org/officeDocument/2006/relationships/customXml" Target="../ink/ink73.xml"/><Relationship Id="rId4" Type="http://schemas.openxmlformats.org/officeDocument/2006/relationships/image" Target="../media/image630.png"/></Relationships>
</file>

<file path=ppt/slides/_rels/slide47.xml.rels><?xml version="1.0" encoding="UTF-8" standalone="yes"?>
<Relationships xmlns="http://schemas.openxmlformats.org/package/2006/relationships"><Relationship Id="rId8" Type="http://schemas.openxmlformats.org/officeDocument/2006/relationships/image" Target="../media/image661.png"/><Relationship Id="rId3" Type="http://schemas.openxmlformats.org/officeDocument/2006/relationships/customXml" Target="../ink/ink75.xml"/><Relationship Id="rId7" Type="http://schemas.openxmlformats.org/officeDocument/2006/relationships/customXml" Target="../ink/ink77.xml"/><Relationship Id="rId12" Type="http://schemas.openxmlformats.org/officeDocument/2006/relationships/image" Target="../media/image680.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640.png"/><Relationship Id="rId11" Type="http://schemas.openxmlformats.org/officeDocument/2006/relationships/customXml" Target="../ink/ink79.xml"/><Relationship Id="rId5" Type="http://schemas.openxmlformats.org/officeDocument/2006/relationships/customXml" Target="../ink/ink76.xml"/><Relationship Id="rId10" Type="http://schemas.openxmlformats.org/officeDocument/2006/relationships/image" Target="../media/image671.png"/><Relationship Id="rId4" Type="http://schemas.openxmlformats.org/officeDocument/2006/relationships/image" Target="../media/image630.png"/><Relationship Id="rId9" Type="http://schemas.openxmlformats.org/officeDocument/2006/relationships/customXml" Target="../ink/ink78.xml"/></Relationships>
</file>

<file path=ppt/slides/_rels/slide48.xml.rels><?xml version="1.0" encoding="UTF-8" standalone="yes"?>
<Relationships xmlns="http://schemas.openxmlformats.org/package/2006/relationships"><Relationship Id="rId3" Type="http://schemas.openxmlformats.org/officeDocument/2006/relationships/customXml" Target="../ink/ink80.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691.png"/></Relationships>
</file>

<file path=ppt/slides/_rels/slide49.xml.rels><?xml version="1.0" encoding="UTF-8" standalone="yes"?>
<Relationships xmlns="http://schemas.openxmlformats.org/package/2006/relationships"><Relationship Id="rId3" Type="http://schemas.openxmlformats.org/officeDocument/2006/relationships/customXml" Target="../ink/ink81.xml"/><Relationship Id="rId7" Type="http://schemas.openxmlformats.org/officeDocument/2006/relationships/image" Target="../media/image74.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30.png"/><Relationship Id="rId5" Type="http://schemas.openxmlformats.org/officeDocument/2006/relationships/customXml" Target="../ink/ink82.xml"/><Relationship Id="rId4" Type="http://schemas.openxmlformats.org/officeDocument/2006/relationships/image" Target="../media/image33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3" Type="http://schemas.openxmlformats.org/officeDocument/2006/relationships/customXml" Target="../ink/ink87.xml"/><Relationship Id="rId3" Type="http://schemas.openxmlformats.org/officeDocument/2006/relationships/customXml" Target="../ink/ink83.xml"/><Relationship Id="rId7" Type="http://schemas.openxmlformats.org/officeDocument/2006/relationships/customXml" Target="../ink/ink85.xml"/><Relationship Id="rId12" Type="http://schemas.openxmlformats.org/officeDocument/2006/relationships/image" Target="../media/image300.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261.png"/><Relationship Id="rId11" Type="http://schemas.openxmlformats.org/officeDocument/2006/relationships/customXml" Target="../ink/ink86.xml"/><Relationship Id="rId5" Type="http://schemas.openxmlformats.org/officeDocument/2006/relationships/customXml" Target="../ink/ink84.xml"/><Relationship Id="rId10" Type="http://schemas.openxmlformats.org/officeDocument/2006/relationships/image" Target="../media/image290.png"/><Relationship Id="rId4" Type="http://schemas.openxmlformats.org/officeDocument/2006/relationships/image" Target="../media/image280.png"/><Relationship Id="rId14" Type="http://schemas.openxmlformats.org/officeDocument/2006/relationships/image" Target="../media/image310.png"/></Relationships>
</file>

<file path=ppt/slides/_rels/slide51.xml.rels><?xml version="1.0" encoding="UTF-8" standalone="yes"?>
<Relationships xmlns="http://schemas.openxmlformats.org/package/2006/relationships"><Relationship Id="rId8" Type="http://schemas.openxmlformats.org/officeDocument/2006/relationships/image" Target="../media/image332.png"/><Relationship Id="rId3" Type="http://schemas.openxmlformats.org/officeDocument/2006/relationships/customXml" Target="../ink/ink88.xml"/><Relationship Id="rId7" Type="http://schemas.openxmlformats.org/officeDocument/2006/relationships/customXml" Target="../ink/ink90.xml"/><Relationship Id="rId12" Type="http://schemas.openxmlformats.org/officeDocument/2006/relationships/customXml" Target="../ink/ink93.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320.png"/><Relationship Id="rId11" Type="http://schemas.openxmlformats.org/officeDocument/2006/relationships/customXml" Target="../ink/ink92.xml"/><Relationship Id="rId5" Type="http://schemas.openxmlformats.org/officeDocument/2006/relationships/customXml" Target="../ink/ink89.xml"/><Relationship Id="rId10" Type="http://schemas.openxmlformats.org/officeDocument/2006/relationships/image" Target="../media/image341.png"/><Relationship Id="rId4" Type="http://schemas.openxmlformats.org/officeDocument/2006/relationships/image" Target="../media/image272.png"/><Relationship Id="rId9" Type="http://schemas.openxmlformats.org/officeDocument/2006/relationships/customXml" Target="../ink/ink91.xml"/></Relationships>
</file>

<file path=ppt/slides/_rels/slide52.xml.rels><?xml version="1.0" encoding="UTF-8" standalone="yes"?>
<Relationships xmlns="http://schemas.openxmlformats.org/package/2006/relationships"><Relationship Id="rId8" Type="http://schemas.openxmlformats.org/officeDocument/2006/relationships/customXml" Target="../ink/ink96.xml"/><Relationship Id="rId13" Type="http://schemas.openxmlformats.org/officeDocument/2006/relationships/image" Target="../media/image360.png"/><Relationship Id="rId18" Type="http://schemas.openxmlformats.org/officeDocument/2006/relationships/customXml" Target="../ink/ink101.xml"/><Relationship Id="rId3" Type="http://schemas.openxmlformats.org/officeDocument/2006/relationships/customXml" Target="../ink/ink94.xml"/><Relationship Id="rId21" Type="http://schemas.openxmlformats.org/officeDocument/2006/relationships/customXml" Target="../ink/ink103.xml"/><Relationship Id="rId7" Type="http://schemas.openxmlformats.org/officeDocument/2006/relationships/image" Target="../media/image331.png"/><Relationship Id="rId12" Type="http://schemas.openxmlformats.org/officeDocument/2006/relationships/customXml" Target="../ink/ink98.xml"/><Relationship Id="rId17" Type="http://schemas.openxmlformats.org/officeDocument/2006/relationships/image" Target="../media/image380.png"/><Relationship Id="rId2" Type="http://schemas.openxmlformats.org/officeDocument/2006/relationships/notesSlide" Target="../notesSlides/notesSlide47.xml"/><Relationship Id="rId16" Type="http://schemas.openxmlformats.org/officeDocument/2006/relationships/customXml" Target="../ink/ink100.xml"/><Relationship Id="rId20" Type="http://schemas.openxmlformats.org/officeDocument/2006/relationships/image" Target="../media/image391.png"/><Relationship Id="rId1" Type="http://schemas.openxmlformats.org/officeDocument/2006/relationships/slideLayout" Target="../slideLayouts/slideLayout7.xml"/><Relationship Id="rId6" Type="http://schemas.openxmlformats.org/officeDocument/2006/relationships/customXml" Target="../ink/ink95.xml"/><Relationship Id="rId11" Type="http://schemas.openxmlformats.org/officeDocument/2006/relationships/image" Target="../media/image350.png"/><Relationship Id="rId5" Type="http://schemas.openxmlformats.org/officeDocument/2006/relationships/image" Target="../media/image76.png"/><Relationship Id="rId15" Type="http://schemas.openxmlformats.org/officeDocument/2006/relationships/image" Target="../media/image370.png"/><Relationship Id="rId23" Type="http://schemas.openxmlformats.org/officeDocument/2006/relationships/customXml" Target="../ink/ink105.xml"/><Relationship Id="rId10" Type="http://schemas.openxmlformats.org/officeDocument/2006/relationships/customXml" Target="../ink/ink97.xml"/><Relationship Id="rId19" Type="http://schemas.openxmlformats.org/officeDocument/2006/relationships/customXml" Target="../ink/ink102.xml"/><Relationship Id="rId4" Type="http://schemas.openxmlformats.org/officeDocument/2006/relationships/image" Target="../media/image271.png"/><Relationship Id="rId9" Type="http://schemas.openxmlformats.org/officeDocument/2006/relationships/image" Target="../media/image340.png"/><Relationship Id="rId14" Type="http://schemas.openxmlformats.org/officeDocument/2006/relationships/customXml" Target="../ink/ink99.xml"/><Relationship Id="rId22" Type="http://schemas.openxmlformats.org/officeDocument/2006/relationships/customXml" Target="../ink/ink104.xml"/></Relationships>
</file>

<file path=ppt/slides/_rels/slide53.xml.rels><?xml version="1.0" encoding="UTF-8" standalone="yes"?>
<Relationships xmlns="http://schemas.openxmlformats.org/package/2006/relationships"><Relationship Id="rId3" Type="http://schemas.openxmlformats.org/officeDocument/2006/relationships/customXml" Target="../ink/ink106.xml"/><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401.png"/></Relationships>
</file>

<file path=ppt/slides/_rels/slide54.xml.rels><?xml version="1.0" encoding="UTF-8" standalone="yes"?>
<Relationships xmlns="http://schemas.openxmlformats.org/package/2006/relationships"><Relationship Id="rId3" Type="http://schemas.openxmlformats.org/officeDocument/2006/relationships/customXml" Target="../ink/ink107.xml"/><Relationship Id="rId7" Type="http://schemas.openxmlformats.org/officeDocument/2006/relationships/image" Target="../media/image441.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customXml" Target="../ink/ink109.xml"/><Relationship Id="rId5" Type="http://schemas.openxmlformats.org/officeDocument/2006/relationships/customXml" Target="../ink/ink108.xml"/><Relationship Id="rId4" Type="http://schemas.openxmlformats.org/officeDocument/2006/relationships/image" Target="../media/image432.png"/></Relationships>
</file>

<file path=ppt/slides/_rels/slide55.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78.wmf"/><Relationship Id="rId11" Type="http://schemas.openxmlformats.org/officeDocument/2006/relationships/image" Target="../media/image460.png"/><Relationship Id="rId5" Type="http://schemas.openxmlformats.org/officeDocument/2006/relationships/oleObject" Target="../embeddings/oleObject2.bin"/><Relationship Id="rId4" Type="http://schemas.openxmlformats.org/officeDocument/2006/relationships/image" Target="../media/image77.wmf"/><Relationship Id="rId9" Type="http://schemas.openxmlformats.org/officeDocument/2006/relationships/customXml" Target="../ink/ink110.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customXml" Target="../ink/ink111.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81.wmf"/><Relationship Id="rId5" Type="http://schemas.openxmlformats.org/officeDocument/2006/relationships/oleObject" Target="../embeddings/oleObject5.bin"/><Relationship Id="rId4" Type="http://schemas.openxmlformats.org/officeDocument/2006/relationships/image" Target="../media/image80.wmf"/><Relationship Id="rId9" Type="http://schemas.openxmlformats.org/officeDocument/2006/relationships/image" Target="../media/image491.png"/></Relationships>
</file>

<file path=ppt/slides/_rels/slide57.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5.png"/></Relationships>
</file>

<file path=ppt/slides/_rels/slide5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110.png"/></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8" Type="http://schemas.openxmlformats.org/officeDocument/2006/relationships/image" Target="../media/image440.png"/><Relationship Id="rId3" Type="http://schemas.openxmlformats.org/officeDocument/2006/relationships/customXml" Target="../ink/ink112.xml"/><Relationship Id="rId7" Type="http://schemas.openxmlformats.org/officeDocument/2006/relationships/customXml" Target="../ink/ink114.xml"/><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431.png"/><Relationship Id="rId5" Type="http://schemas.openxmlformats.org/officeDocument/2006/relationships/customXml" Target="../ink/ink113.xml"/><Relationship Id="rId10" Type="http://schemas.openxmlformats.org/officeDocument/2006/relationships/image" Target="../media/image451.png"/><Relationship Id="rId4" Type="http://schemas.openxmlformats.org/officeDocument/2006/relationships/image" Target="../media/image423.png"/><Relationship Id="rId9" Type="http://schemas.openxmlformats.org/officeDocument/2006/relationships/customXml" Target="../ink/ink115.xml"/></Relationships>
</file>

<file path=ppt/slides/_rels/slide63.xml.rels><?xml version="1.0" encoding="UTF-8" standalone="yes"?>
<Relationships xmlns="http://schemas.openxmlformats.org/package/2006/relationships"><Relationship Id="rId3" Type="http://schemas.openxmlformats.org/officeDocument/2006/relationships/customXml" Target="../ink/ink116.xml"/><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431.png"/></Relationships>
</file>

<file path=ppt/slides/_rels/slide6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customXml" Target="../ink/ink117.xml"/><Relationship Id="rId7" Type="http://schemas.openxmlformats.org/officeDocument/2006/relationships/image" Target="../media/image95.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270.png"/></Relationships>
</file>

<file path=ppt/slides/_rels/slide65.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7.png"/><Relationship Id="rId7" Type="http://schemas.openxmlformats.org/officeDocument/2006/relationships/image" Target="../media/image700.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customXml" Target="../ink/ink119.xml"/><Relationship Id="rId5" Type="http://schemas.openxmlformats.org/officeDocument/2006/relationships/image" Target="../media/image690.png"/><Relationship Id="rId4" Type="http://schemas.openxmlformats.org/officeDocument/2006/relationships/customXml" Target="../ink/ink118.xml"/></Relationships>
</file>

<file path=ppt/slides/_rels/slide66.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customXml" Target="../ink/ink123.xml"/><Relationship Id="rId3" Type="http://schemas.openxmlformats.org/officeDocument/2006/relationships/image" Target="../media/image99.png"/><Relationship Id="rId7" Type="http://schemas.openxmlformats.org/officeDocument/2006/relationships/customXml" Target="../ink/ink120.xml"/><Relationship Id="rId12" Type="http://schemas.openxmlformats.org/officeDocument/2006/relationships/image" Target="../media/image510.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03.png"/><Relationship Id="rId11" Type="http://schemas.openxmlformats.org/officeDocument/2006/relationships/customXml" Target="../ink/ink122.xml"/><Relationship Id="rId5" Type="http://schemas.openxmlformats.org/officeDocument/2006/relationships/image" Target="../media/image102.png"/><Relationship Id="rId15" Type="http://schemas.openxmlformats.org/officeDocument/2006/relationships/image" Target="../media/image104.png"/><Relationship Id="rId10" Type="http://schemas.openxmlformats.org/officeDocument/2006/relationships/image" Target="../media/image490.png"/><Relationship Id="rId4" Type="http://schemas.openxmlformats.org/officeDocument/2006/relationships/image" Target="../media/image101.png"/><Relationship Id="rId9" Type="http://schemas.openxmlformats.org/officeDocument/2006/relationships/customXml" Target="../ink/ink121.xml"/><Relationship Id="rId14" Type="http://schemas.openxmlformats.org/officeDocument/2006/relationships/image" Target="../media/image520.png"/></Relationships>
</file>

<file path=ppt/slides/_rels/slide67.xml.rels><?xml version="1.0" encoding="UTF-8" standalone="yes"?>
<Relationships xmlns="http://schemas.openxmlformats.org/package/2006/relationships"><Relationship Id="rId8" Type="http://schemas.openxmlformats.org/officeDocument/2006/relationships/image" Target="../media/image970.png"/><Relationship Id="rId3" Type="http://schemas.openxmlformats.org/officeDocument/2006/relationships/customXml" Target="../ink/ink124.xml"/><Relationship Id="rId7" Type="http://schemas.openxmlformats.org/officeDocument/2006/relationships/customXml" Target="../ink/ink126.xml"/><Relationship Id="rId12" Type="http://schemas.openxmlformats.org/officeDocument/2006/relationships/image" Target="../media/image990.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960.png"/><Relationship Id="rId11" Type="http://schemas.openxmlformats.org/officeDocument/2006/relationships/customXml" Target="../ink/ink128.xml"/><Relationship Id="rId5" Type="http://schemas.openxmlformats.org/officeDocument/2006/relationships/customXml" Target="../ink/ink125.xml"/><Relationship Id="rId10" Type="http://schemas.openxmlformats.org/officeDocument/2006/relationships/image" Target="../media/image980.png"/><Relationship Id="rId4" Type="http://schemas.openxmlformats.org/officeDocument/2006/relationships/image" Target="../media/image951.png"/><Relationship Id="rId9" Type="http://schemas.openxmlformats.org/officeDocument/2006/relationships/customXml" Target="../ink/ink127.xml"/></Relationships>
</file>

<file path=ppt/slides/_rels/slide68.xml.rels><?xml version="1.0" encoding="UTF-8" standalone="yes"?>
<Relationships xmlns="http://schemas.openxmlformats.org/package/2006/relationships"><Relationship Id="rId8" Type="http://schemas.openxmlformats.org/officeDocument/2006/relationships/customXml" Target="../ink/ink132.xml"/><Relationship Id="rId3" Type="http://schemas.openxmlformats.org/officeDocument/2006/relationships/customXml" Target="../ink/ink129.xml"/><Relationship Id="rId7" Type="http://schemas.openxmlformats.org/officeDocument/2006/relationships/image" Target="../media/image1020.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customXml" Target="../ink/ink131.xml"/><Relationship Id="rId5" Type="http://schemas.openxmlformats.org/officeDocument/2006/relationships/customXml" Target="../ink/ink130.xml"/><Relationship Id="rId4" Type="http://schemas.openxmlformats.org/officeDocument/2006/relationships/image" Target="../media/image1010.png"/><Relationship Id="rId9" Type="http://schemas.openxmlformats.org/officeDocument/2006/relationships/image" Target="../media/image1030.png"/></Relationships>
</file>

<file path=ppt/slides/_rels/slide69.xml.rels><?xml version="1.0" encoding="UTF-8" standalone="yes"?>
<Relationships xmlns="http://schemas.openxmlformats.org/package/2006/relationships"><Relationship Id="rId8" Type="http://schemas.openxmlformats.org/officeDocument/2006/relationships/customXml" Target="../ink/ink136.xml"/><Relationship Id="rId3" Type="http://schemas.openxmlformats.org/officeDocument/2006/relationships/image" Target="../media/image1040.png"/><Relationship Id="rId7" Type="http://schemas.openxmlformats.org/officeDocument/2006/relationships/image" Target="../media/image106.png"/><Relationship Id="rId2" Type="http://schemas.openxmlformats.org/officeDocument/2006/relationships/customXml" Target="../ink/ink133.xml"/><Relationship Id="rId1" Type="http://schemas.openxmlformats.org/officeDocument/2006/relationships/slideLayout" Target="../slideLayouts/slideLayout7.xml"/><Relationship Id="rId6" Type="http://schemas.openxmlformats.org/officeDocument/2006/relationships/customXml" Target="../ink/ink135.xml"/><Relationship Id="rId5" Type="http://schemas.openxmlformats.org/officeDocument/2006/relationships/image" Target="../media/image1050.png"/><Relationship Id="rId4" Type="http://schemas.openxmlformats.org/officeDocument/2006/relationships/customXml" Target="../ink/ink134.xml"/><Relationship Id="rId9" Type="http://schemas.openxmlformats.org/officeDocument/2006/relationships/image" Target="../media/image107.png"/></Relationships>
</file>

<file path=ppt/slides/_rels/slide7.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customXml" Target="../ink/ink13.xml"/><Relationship Id="rId7" Type="http://schemas.openxmlformats.org/officeDocument/2006/relationships/image" Target="../media/image2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ustomXml" Target="../ink/ink15.xml"/><Relationship Id="rId5" Type="http://schemas.openxmlformats.org/officeDocument/2006/relationships/customXml" Target="../ink/ink14.xml"/><Relationship Id="rId4" Type="http://schemas.openxmlformats.org/officeDocument/2006/relationships/image" Target="../media/image10.png"/><Relationship Id="rId9" Type="http://schemas.openxmlformats.org/officeDocument/2006/relationships/image" Target="../media/image11.png"/></Relationships>
</file>

<file path=ppt/slides/_rels/slide70.xml.rels><?xml version="1.0" encoding="UTF-8" standalone="yes"?>
<Relationships xmlns="http://schemas.openxmlformats.org/package/2006/relationships"><Relationship Id="rId8" Type="http://schemas.openxmlformats.org/officeDocument/2006/relationships/image" Target="../media/image108.png"/><Relationship Id="rId13" Type="http://schemas.openxmlformats.org/officeDocument/2006/relationships/customXml" Target="../ink/ink141.xml"/><Relationship Id="rId3" Type="http://schemas.openxmlformats.org/officeDocument/2006/relationships/image" Target="../media/image105.png"/><Relationship Id="rId7" Type="http://schemas.openxmlformats.org/officeDocument/2006/relationships/image" Target="../media/image430.png"/><Relationship Id="rId12" Type="http://schemas.openxmlformats.org/officeDocument/2006/relationships/image" Target="../media/image650.png"/><Relationship Id="rId2" Type="http://schemas.openxmlformats.org/officeDocument/2006/relationships/notesSlide" Target="../notesSlides/notesSlide64.xml"/><Relationship Id="rId16" Type="http://schemas.openxmlformats.org/officeDocument/2006/relationships/image" Target="../media/image670.png"/><Relationship Id="rId1" Type="http://schemas.openxmlformats.org/officeDocument/2006/relationships/slideLayout" Target="../slideLayouts/slideLayout7.xml"/><Relationship Id="rId6" Type="http://schemas.openxmlformats.org/officeDocument/2006/relationships/customXml" Target="../ink/ink138.xml"/><Relationship Id="rId11" Type="http://schemas.openxmlformats.org/officeDocument/2006/relationships/customXml" Target="../ink/ink140.xml"/><Relationship Id="rId5" Type="http://schemas.openxmlformats.org/officeDocument/2006/relationships/image" Target="../media/image422.png"/><Relationship Id="rId15" Type="http://schemas.openxmlformats.org/officeDocument/2006/relationships/customXml" Target="../ink/ink142.xml"/><Relationship Id="rId10" Type="http://schemas.openxmlformats.org/officeDocument/2006/relationships/image" Target="../media/image450.png"/><Relationship Id="rId4" Type="http://schemas.openxmlformats.org/officeDocument/2006/relationships/customXml" Target="../ink/ink137.xml"/><Relationship Id="rId9" Type="http://schemas.openxmlformats.org/officeDocument/2006/relationships/customXml" Target="../ink/ink139.xml"/><Relationship Id="rId14" Type="http://schemas.openxmlformats.org/officeDocument/2006/relationships/image" Target="../media/image660.png"/></Relationships>
</file>

<file path=ppt/slides/_rels/slide7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8" Type="http://schemas.openxmlformats.org/officeDocument/2006/relationships/image" Target="../media/image1130.png"/><Relationship Id="rId3" Type="http://schemas.openxmlformats.org/officeDocument/2006/relationships/image" Target="../media/image112.png"/><Relationship Id="rId7" Type="http://schemas.openxmlformats.org/officeDocument/2006/relationships/customXml" Target="../ink/ink146.xml"/><Relationship Id="rId2" Type="http://schemas.openxmlformats.org/officeDocument/2006/relationships/customXml" Target="../ink/ink143.xml"/><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customXml" Target="../ink/ink145.xml"/><Relationship Id="rId10" Type="http://schemas.openxmlformats.org/officeDocument/2006/relationships/customXml" Target="../ink/ink148.xml"/><Relationship Id="rId4" Type="http://schemas.openxmlformats.org/officeDocument/2006/relationships/customXml" Target="../ink/ink144.xml"/><Relationship Id="rId9" Type="http://schemas.openxmlformats.org/officeDocument/2006/relationships/customXml" Target="../ink/ink147.xml"/></Relationships>
</file>

<file path=ppt/slides/_rels/slide73.xml.rels><?xml version="1.0" encoding="UTF-8" standalone="yes"?>
<Relationships xmlns="http://schemas.openxmlformats.org/package/2006/relationships"><Relationship Id="rId8" Type="http://schemas.openxmlformats.org/officeDocument/2006/relationships/customXml" Target="../ink/ink152.xml"/><Relationship Id="rId3" Type="http://schemas.openxmlformats.org/officeDocument/2006/relationships/image" Target="../media/image114.png"/><Relationship Id="rId7" Type="http://schemas.openxmlformats.org/officeDocument/2006/relationships/image" Target="../media/image116.png"/><Relationship Id="rId2" Type="http://schemas.openxmlformats.org/officeDocument/2006/relationships/customXml" Target="../ink/ink149.xml"/><Relationship Id="rId1" Type="http://schemas.openxmlformats.org/officeDocument/2006/relationships/slideLayout" Target="../slideLayouts/slideLayout7.xml"/><Relationship Id="rId6" Type="http://schemas.openxmlformats.org/officeDocument/2006/relationships/customXml" Target="../ink/ink151.xml"/><Relationship Id="rId11" Type="http://schemas.openxmlformats.org/officeDocument/2006/relationships/image" Target="../media/image118.png"/><Relationship Id="rId5" Type="http://schemas.openxmlformats.org/officeDocument/2006/relationships/image" Target="../media/image115.png"/><Relationship Id="rId10" Type="http://schemas.openxmlformats.org/officeDocument/2006/relationships/customXml" Target="../ink/ink153.xml"/><Relationship Id="rId4" Type="http://schemas.openxmlformats.org/officeDocument/2006/relationships/customXml" Target="../ink/ink150.xml"/><Relationship Id="rId9" Type="http://schemas.openxmlformats.org/officeDocument/2006/relationships/image" Target="../media/image117.png"/></Relationships>
</file>

<file path=ppt/slides/_rels/slide74.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customXml" Target="../ink/ink154.xml"/><Relationship Id="rId7" Type="http://schemas.openxmlformats.org/officeDocument/2006/relationships/image" Target="../media/image119.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111.png"/><Relationship Id="rId5" Type="http://schemas.openxmlformats.org/officeDocument/2006/relationships/customXml" Target="../ink/ink155.xml"/><Relationship Id="rId10" Type="http://schemas.openxmlformats.org/officeDocument/2006/relationships/image" Target="../media/image870.png"/><Relationship Id="rId4" Type="http://schemas.openxmlformats.org/officeDocument/2006/relationships/image" Target="../media/image830.png"/><Relationship Id="rId9" Type="http://schemas.openxmlformats.org/officeDocument/2006/relationships/customXml" Target="../ink/ink156.xml"/></Relationships>
</file>

<file path=ppt/slides/_rels/slide75.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920.png"/><Relationship Id="rId5" Type="http://schemas.openxmlformats.org/officeDocument/2006/relationships/customXml" Target="../ink/ink157.xml"/><Relationship Id="rId4" Type="http://schemas.openxmlformats.org/officeDocument/2006/relationships/image" Target="../media/image123.png"/></Relationships>
</file>

<file path=ppt/slides/_rels/slide76.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 Id="rId6" Type="http://schemas.openxmlformats.org/officeDocument/2006/relationships/image" Target="../media/image950.png"/><Relationship Id="rId5" Type="http://schemas.openxmlformats.org/officeDocument/2006/relationships/customXml" Target="../ink/ink158.xml"/><Relationship Id="rId4" Type="http://schemas.openxmlformats.org/officeDocument/2006/relationships/image" Target="../media/image128.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838658" y="111428"/>
            <a:ext cx="1614103" cy="523220"/>
          </a:xfrm>
          <a:prstGeom prst="rect">
            <a:avLst/>
          </a:prstGeom>
          <a:noFill/>
        </p:spPr>
        <p:txBody>
          <a:bodyPr wrap="square" rtlCol="0">
            <a:spAutoFit/>
          </a:bodyPr>
          <a:lstStyle/>
          <a:p>
            <a:r>
              <a:rPr lang="en-US" sz="2800" b="1" u="sng" dirty="0"/>
              <a:t>Hierarchy</a:t>
            </a:r>
          </a:p>
        </p:txBody>
      </p:sp>
      <p:sp>
        <p:nvSpPr>
          <p:cNvPr id="54" name="TextBox 53">
            <a:extLst>
              <a:ext uri="{FF2B5EF4-FFF2-40B4-BE49-F238E27FC236}">
                <a16:creationId xmlns:a16="http://schemas.microsoft.com/office/drawing/2014/main" id="{53B8E91C-8E34-3330-5814-E8E3C66E8FF5}"/>
              </a:ext>
            </a:extLst>
          </p:cNvPr>
          <p:cNvSpPr txBox="1"/>
          <p:nvPr/>
        </p:nvSpPr>
        <p:spPr>
          <a:xfrm>
            <a:off x="3284016" y="1602714"/>
            <a:ext cx="3824249" cy="369332"/>
          </a:xfrm>
          <a:prstGeom prst="rect">
            <a:avLst/>
          </a:prstGeom>
          <a:noFill/>
          <a:ln>
            <a:solidFill>
              <a:schemeClr val="accent1"/>
            </a:solidFill>
          </a:ln>
        </p:spPr>
        <p:txBody>
          <a:bodyPr wrap="square" rtlCol="0">
            <a:spAutoFit/>
          </a:bodyPr>
          <a:lstStyle/>
          <a:p>
            <a:r>
              <a:rPr lang="en-US" dirty="0"/>
              <a:t>HTML/CSS</a:t>
            </a:r>
          </a:p>
        </p:txBody>
      </p:sp>
      <p:sp>
        <p:nvSpPr>
          <p:cNvPr id="55" name="TextBox 54">
            <a:extLst>
              <a:ext uri="{FF2B5EF4-FFF2-40B4-BE49-F238E27FC236}">
                <a16:creationId xmlns:a16="http://schemas.microsoft.com/office/drawing/2014/main" id="{37FB90F1-7B2B-9A75-B874-6991D512BCDA}"/>
              </a:ext>
            </a:extLst>
          </p:cNvPr>
          <p:cNvSpPr txBox="1"/>
          <p:nvPr/>
        </p:nvSpPr>
        <p:spPr>
          <a:xfrm>
            <a:off x="6312006" y="3522201"/>
            <a:ext cx="1173638" cy="369332"/>
          </a:xfrm>
          <a:prstGeom prst="rect">
            <a:avLst/>
          </a:prstGeom>
          <a:noFill/>
          <a:ln>
            <a:solidFill>
              <a:srgbClr val="FF0000"/>
            </a:solidFill>
          </a:ln>
        </p:spPr>
        <p:txBody>
          <a:bodyPr wrap="square" rtlCol="0">
            <a:spAutoFit/>
          </a:bodyPr>
          <a:lstStyle/>
          <a:p>
            <a:r>
              <a:rPr lang="en-US" dirty="0" err="1"/>
              <a:t>Javascript</a:t>
            </a:r>
            <a:endParaRPr lang="en-US" dirty="0"/>
          </a:p>
        </p:txBody>
      </p:sp>
      <p:sp>
        <p:nvSpPr>
          <p:cNvPr id="56" name="TextBox 55">
            <a:extLst>
              <a:ext uri="{FF2B5EF4-FFF2-40B4-BE49-F238E27FC236}">
                <a16:creationId xmlns:a16="http://schemas.microsoft.com/office/drawing/2014/main" id="{70B8CF1A-F8D3-68A0-2DC7-3243722A3944}"/>
              </a:ext>
            </a:extLst>
          </p:cNvPr>
          <p:cNvSpPr txBox="1"/>
          <p:nvPr/>
        </p:nvSpPr>
        <p:spPr>
          <a:xfrm>
            <a:off x="3398086" y="3522201"/>
            <a:ext cx="730578" cy="369332"/>
          </a:xfrm>
          <a:prstGeom prst="rect">
            <a:avLst/>
          </a:prstGeom>
          <a:noFill/>
          <a:ln>
            <a:solidFill>
              <a:srgbClr val="00B050"/>
            </a:solidFill>
          </a:ln>
        </p:spPr>
        <p:txBody>
          <a:bodyPr wrap="square" rtlCol="0">
            <a:spAutoFit/>
          </a:bodyPr>
          <a:lstStyle/>
          <a:p>
            <a:r>
              <a:rPr lang="en-US" dirty="0"/>
              <a:t>PHP</a:t>
            </a:r>
          </a:p>
        </p:txBody>
      </p:sp>
      <p:sp>
        <p:nvSpPr>
          <p:cNvPr id="57" name="TextBox 56">
            <a:extLst>
              <a:ext uri="{FF2B5EF4-FFF2-40B4-BE49-F238E27FC236}">
                <a16:creationId xmlns:a16="http://schemas.microsoft.com/office/drawing/2014/main" id="{6D72EDFC-19F0-944E-625A-E4EE232BDF1C}"/>
              </a:ext>
            </a:extLst>
          </p:cNvPr>
          <p:cNvSpPr txBox="1"/>
          <p:nvPr/>
        </p:nvSpPr>
        <p:spPr>
          <a:xfrm>
            <a:off x="3101141" y="5823021"/>
            <a:ext cx="1480007" cy="369332"/>
          </a:xfrm>
          <a:prstGeom prst="rect">
            <a:avLst/>
          </a:prstGeom>
          <a:noFill/>
          <a:ln>
            <a:solidFill>
              <a:schemeClr val="tx1"/>
            </a:solidFill>
          </a:ln>
        </p:spPr>
        <p:txBody>
          <a:bodyPr wrap="square" rtlCol="0">
            <a:spAutoFit/>
          </a:bodyPr>
          <a:lstStyle/>
          <a:p>
            <a:r>
              <a:rPr lang="en-US" dirty="0"/>
              <a:t>Databases</a:t>
            </a:r>
          </a:p>
        </p:txBody>
      </p:sp>
      <p:cxnSp>
        <p:nvCxnSpPr>
          <p:cNvPr id="58" name="Straight Arrow Connector 57">
            <a:extLst>
              <a:ext uri="{FF2B5EF4-FFF2-40B4-BE49-F238E27FC236}">
                <a16:creationId xmlns:a16="http://schemas.microsoft.com/office/drawing/2014/main" id="{7E2805AF-FA27-7CF7-F80C-7210A684B6C7}"/>
              </a:ext>
            </a:extLst>
          </p:cNvPr>
          <p:cNvCxnSpPr>
            <a:cxnSpLocks/>
          </p:cNvCxnSpPr>
          <p:nvPr/>
        </p:nvCxnSpPr>
        <p:spPr>
          <a:xfrm>
            <a:off x="3688745" y="2100944"/>
            <a:ext cx="0"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59" name="Straight Arrow Connector 58">
            <a:extLst>
              <a:ext uri="{FF2B5EF4-FFF2-40B4-BE49-F238E27FC236}">
                <a16:creationId xmlns:a16="http://schemas.microsoft.com/office/drawing/2014/main" id="{F3A67007-00B7-567C-BC22-1EF3F2EC0FF9}"/>
              </a:ext>
            </a:extLst>
          </p:cNvPr>
          <p:cNvCxnSpPr>
            <a:cxnSpLocks/>
          </p:cNvCxnSpPr>
          <p:nvPr/>
        </p:nvCxnSpPr>
        <p:spPr>
          <a:xfrm flipH="1">
            <a:off x="6779166" y="2079172"/>
            <a:ext cx="14573"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60" name="Straight Arrow Connector 59">
            <a:extLst>
              <a:ext uri="{FF2B5EF4-FFF2-40B4-BE49-F238E27FC236}">
                <a16:creationId xmlns:a16="http://schemas.microsoft.com/office/drawing/2014/main" id="{942D4F9E-CF92-D61F-8DA5-B053CC9143D8}"/>
              </a:ext>
            </a:extLst>
          </p:cNvPr>
          <p:cNvCxnSpPr>
            <a:cxnSpLocks/>
          </p:cNvCxnSpPr>
          <p:nvPr/>
        </p:nvCxnSpPr>
        <p:spPr>
          <a:xfrm>
            <a:off x="3688745" y="3967900"/>
            <a:ext cx="0" cy="1742729"/>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61" name="Straight Arrow Connector 60">
            <a:extLst>
              <a:ext uri="{FF2B5EF4-FFF2-40B4-BE49-F238E27FC236}">
                <a16:creationId xmlns:a16="http://schemas.microsoft.com/office/drawing/2014/main" id="{0846D0AE-06E4-6F34-20D4-716EA35F8AF9}"/>
              </a:ext>
            </a:extLst>
          </p:cNvPr>
          <p:cNvCxnSpPr>
            <a:cxnSpLocks/>
          </p:cNvCxnSpPr>
          <p:nvPr/>
        </p:nvCxnSpPr>
        <p:spPr>
          <a:xfrm flipH="1">
            <a:off x="4344932" y="3794559"/>
            <a:ext cx="1750806"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62" name="TextBox 61">
            <a:extLst>
              <a:ext uri="{FF2B5EF4-FFF2-40B4-BE49-F238E27FC236}">
                <a16:creationId xmlns:a16="http://schemas.microsoft.com/office/drawing/2014/main" id="{6AB2D03D-D1D6-DF91-3D6D-AC1A04B0F284}"/>
              </a:ext>
            </a:extLst>
          </p:cNvPr>
          <p:cNvSpPr txBox="1"/>
          <p:nvPr/>
        </p:nvSpPr>
        <p:spPr>
          <a:xfrm>
            <a:off x="1404960" y="4397826"/>
            <a:ext cx="2098745" cy="861774"/>
          </a:xfrm>
          <a:prstGeom prst="rect">
            <a:avLst/>
          </a:prstGeom>
          <a:noFill/>
        </p:spPr>
        <p:txBody>
          <a:bodyPr wrap="square" rtlCol="0">
            <a:spAutoFit/>
          </a:bodyPr>
          <a:lstStyle/>
          <a:p>
            <a:r>
              <a:rPr lang="en-US" sz="1600"/>
              <a:t>$conn = new msqli()</a:t>
            </a:r>
          </a:p>
          <a:p>
            <a:r>
              <a:rPr lang="en-US" sz="1600"/>
              <a:t>$conn</a:t>
            </a:r>
            <a:r>
              <a:rPr lang="en-US" sz="1600">
                <a:sym typeface="Wingdings" panose="05000000000000000000" pitchFamily="2" charset="2"/>
              </a:rPr>
              <a:t>query()</a:t>
            </a:r>
          </a:p>
          <a:p>
            <a:r>
              <a:rPr lang="en-US" sz="1600">
                <a:sym typeface="Wingdings" panose="05000000000000000000" pitchFamily="2" charset="2"/>
              </a:rPr>
              <a:t>$connquery().fetch()</a:t>
            </a:r>
            <a:endParaRPr lang="en-US" sz="1600" dirty="0"/>
          </a:p>
        </p:txBody>
      </p:sp>
      <p:sp>
        <p:nvSpPr>
          <p:cNvPr id="63" name="TextBox 62">
            <a:extLst>
              <a:ext uri="{FF2B5EF4-FFF2-40B4-BE49-F238E27FC236}">
                <a16:creationId xmlns:a16="http://schemas.microsoft.com/office/drawing/2014/main" id="{79ABEA12-4D07-8164-1056-2ADB07503248}"/>
              </a:ext>
            </a:extLst>
          </p:cNvPr>
          <p:cNvSpPr txBox="1"/>
          <p:nvPr/>
        </p:nvSpPr>
        <p:spPr>
          <a:xfrm>
            <a:off x="6793739" y="4325634"/>
            <a:ext cx="4871878" cy="1384995"/>
          </a:xfrm>
          <a:prstGeom prst="rect">
            <a:avLst/>
          </a:prstGeom>
          <a:noFill/>
        </p:spPr>
        <p:txBody>
          <a:bodyPr wrap="square" rtlCol="0">
            <a:spAutoFit/>
          </a:bodyPr>
          <a:lstStyle/>
          <a:p>
            <a:r>
              <a:rPr lang="en-US" sz="1400"/>
              <a:t>engage() {</a:t>
            </a:r>
          </a:p>
          <a:p>
            <a:r>
              <a:rPr lang="en-US" sz="1400"/>
              <a:t>   var </a:t>
            </a:r>
            <a:r>
              <a:rPr lang="en-US" sz="1400" dirty="0"/>
              <a:t>request = new </a:t>
            </a:r>
            <a:r>
              <a:rPr lang="en-US" sz="1400" err="1"/>
              <a:t>XMLHttpRequest</a:t>
            </a:r>
            <a:r>
              <a:rPr lang="en-US" sz="1400"/>
              <a:t>();</a:t>
            </a:r>
          </a:p>
          <a:p>
            <a:r>
              <a:rPr lang="en-US" sz="1400"/>
              <a:t>   request.open(“method”, “url.php”, async);</a:t>
            </a:r>
          </a:p>
          <a:p>
            <a:r>
              <a:rPr lang="en-US" sz="1400"/>
              <a:t>   request.onload() = function{</a:t>
            </a:r>
          </a:p>
          <a:p>
            <a:r>
              <a:rPr lang="en-US" sz="1400"/>
              <a:t>	               what to do to HTML file when get info back}</a:t>
            </a:r>
          </a:p>
          <a:p>
            <a:r>
              <a:rPr lang="en-US" sz="1400"/>
              <a:t>   requrest.send(form_string)</a:t>
            </a:r>
            <a:endParaRPr lang="en-US" sz="1400" dirty="0"/>
          </a:p>
        </p:txBody>
      </p:sp>
      <p:sp>
        <p:nvSpPr>
          <p:cNvPr id="64" name="TextBox 63">
            <a:extLst>
              <a:ext uri="{FF2B5EF4-FFF2-40B4-BE49-F238E27FC236}">
                <a16:creationId xmlns:a16="http://schemas.microsoft.com/office/drawing/2014/main" id="{7779E6CC-3335-1D33-E3EF-46AA4BD1001F}"/>
              </a:ext>
            </a:extLst>
          </p:cNvPr>
          <p:cNvSpPr txBox="1"/>
          <p:nvPr/>
        </p:nvSpPr>
        <p:spPr>
          <a:xfrm>
            <a:off x="7021179" y="2296717"/>
            <a:ext cx="3734696" cy="954107"/>
          </a:xfrm>
          <a:prstGeom prst="rect">
            <a:avLst/>
          </a:prstGeom>
          <a:noFill/>
        </p:spPr>
        <p:txBody>
          <a:bodyPr wrap="square">
            <a:spAutoFit/>
          </a:bodyPr>
          <a:lstStyle/>
          <a:p>
            <a:r>
              <a:rPr lang="en-US" sz="1400"/>
              <a:t>&lt;Form&gt;</a:t>
            </a:r>
          </a:p>
          <a:p>
            <a:r>
              <a:rPr lang="en-US" sz="1400"/>
              <a:t>   stuff</a:t>
            </a:r>
          </a:p>
          <a:p>
            <a:r>
              <a:rPr lang="en-US" sz="1400"/>
              <a:t>   &lt;button type = submit, onclick = engage()&gt;</a:t>
            </a:r>
          </a:p>
          <a:p>
            <a:r>
              <a:rPr lang="en-US" sz="1400"/>
              <a:t>&lt;/Form&gt;</a:t>
            </a:r>
            <a:endParaRPr lang="en-US" sz="1400" dirty="0"/>
          </a:p>
        </p:txBody>
      </p:sp>
      <p:cxnSp>
        <p:nvCxnSpPr>
          <p:cNvPr id="65" name="Straight Arrow Connector 64">
            <a:extLst>
              <a:ext uri="{FF2B5EF4-FFF2-40B4-BE49-F238E27FC236}">
                <a16:creationId xmlns:a16="http://schemas.microsoft.com/office/drawing/2014/main" id="{C01240E2-A2CE-2449-CDA8-B8DDABDAE97A}"/>
              </a:ext>
            </a:extLst>
          </p:cNvPr>
          <p:cNvCxnSpPr>
            <a:cxnSpLocks/>
          </p:cNvCxnSpPr>
          <p:nvPr/>
        </p:nvCxnSpPr>
        <p:spPr>
          <a:xfrm flipV="1">
            <a:off x="3841145" y="3967112"/>
            <a:ext cx="0" cy="174351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66" name="Straight Arrow Connector 65">
            <a:extLst>
              <a:ext uri="{FF2B5EF4-FFF2-40B4-BE49-F238E27FC236}">
                <a16:creationId xmlns:a16="http://schemas.microsoft.com/office/drawing/2014/main" id="{82F3B80D-8441-ABC9-9CE7-C9F09A951265}"/>
              </a:ext>
            </a:extLst>
          </p:cNvPr>
          <p:cNvCxnSpPr>
            <a:cxnSpLocks/>
          </p:cNvCxnSpPr>
          <p:nvPr/>
        </p:nvCxnSpPr>
        <p:spPr>
          <a:xfrm flipV="1">
            <a:off x="4344932" y="3625723"/>
            <a:ext cx="1750806" cy="1066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
            <p14:nvContentPartPr>
              <p14:cNvPr id="67" name="Ink 66">
                <a:extLst>
                  <a:ext uri="{FF2B5EF4-FFF2-40B4-BE49-F238E27FC236}">
                    <a16:creationId xmlns:a16="http://schemas.microsoft.com/office/drawing/2014/main" id="{52FA169A-852F-6CEF-6DF6-C4222524EB4E}"/>
                  </a:ext>
                </a:extLst>
              </p14:cNvPr>
              <p14:cNvContentPartPr/>
              <p14:nvPr/>
            </p14:nvContentPartPr>
            <p14:xfrm>
              <a:off x="4689315" y="3889765"/>
              <a:ext cx="2208960" cy="1655443"/>
            </p14:xfrm>
          </p:contentPart>
        </mc:Choice>
        <mc:Fallback xmlns="">
          <p:pic>
            <p:nvPicPr>
              <p:cNvPr id="67" name="Ink 66">
                <a:extLst>
                  <a:ext uri="{FF2B5EF4-FFF2-40B4-BE49-F238E27FC236}">
                    <a16:creationId xmlns:a16="http://schemas.microsoft.com/office/drawing/2014/main" id="{52FA169A-852F-6CEF-6DF6-C4222524EB4E}"/>
                  </a:ext>
                </a:extLst>
              </p:cNvPr>
              <p:cNvPicPr/>
              <p:nvPr/>
            </p:nvPicPr>
            <p:blipFill>
              <a:blip r:embed="rId3"/>
              <a:stretch>
                <a:fillRect/>
              </a:stretch>
            </p:blipFill>
            <p:spPr>
              <a:xfrm>
                <a:off x="4683195" y="3883644"/>
                <a:ext cx="2221200" cy="1667684"/>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68" name="Ink 67">
                <a:extLst>
                  <a:ext uri="{FF2B5EF4-FFF2-40B4-BE49-F238E27FC236}">
                    <a16:creationId xmlns:a16="http://schemas.microsoft.com/office/drawing/2014/main" id="{EB90DE36-AFA0-6554-571F-72AB9AF17F72}"/>
                  </a:ext>
                </a:extLst>
              </p14:cNvPr>
              <p14:cNvContentPartPr/>
              <p14:nvPr/>
            </p14:nvContentPartPr>
            <p14:xfrm>
              <a:off x="5350275" y="3883286"/>
              <a:ext cx="1536840" cy="1026720"/>
            </p14:xfrm>
          </p:contentPart>
        </mc:Choice>
        <mc:Fallback xmlns="">
          <p:pic>
            <p:nvPicPr>
              <p:cNvPr id="68" name="Ink 67">
                <a:extLst>
                  <a:ext uri="{FF2B5EF4-FFF2-40B4-BE49-F238E27FC236}">
                    <a16:creationId xmlns:a16="http://schemas.microsoft.com/office/drawing/2014/main" id="{EB90DE36-AFA0-6554-571F-72AB9AF17F72}"/>
                  </a:ext>
                </a:extLst>
              </p:cNvPr>
              <p:cNvPicPr/>
              <p:nvPr/>
            </p:nvPicPr>
            <p:blipFill>
              <a:blip r:embed="rId5"/>
              <a:stretch>
                <a:fillRect/>
              </a:stretch>
            </p:blipFill>
            <p:spPr>
              <a:xfrm>
                <a:off x="5344155" y="3877166"/>
                <a:ext cx="1549080" cy="10389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9" name="Ink 68">
                <a:extLst>
                  <a:ext uri="{FF2B5EF4-FFF2-40B4-BE49-F238E27FC236}">
                    <a16:creationId xmlns:a16="http://schemas.microsoft.com/office/drawing/2014/main" id="{BA8C0C3D-E497-8C29-E0EB-DB90319D7043}"/>
                  </a:ext>
                </a:extLst>
              </p14:cNvPr>
              <p14:cNvContentPartPr/>
              <p14:nvPr/>
            </p14:nvContentPartPr>
            <p14:xfrm>
              <a:off x="5720355" y="3867806"/>
              <a:ext cx="1177560" cy="824040"/>
            </p14:xfrm>
          </p:contentPart>
        </mc:Choice>
        <mc:Fallback xmlns="">
          <p:pic>
            <p:nvPicPr>
              <p:cNvPr id="69" name="Ink 68">
                <a:extLst>
                  <a:ext uri="{FF2B5EF4-FFF2-40B4-BE49-F238E27FC236}">
                    <a16:creationId xmlns:a16="http://schemas.microsoft.com/office/drawing/2014/main" id="{BA8C0C3D-E497-8C29-E0EB-DB90319D7043}"/>
                  </a:ext>
                </a:extLst>
              </p:cNvPr>
              <p:cNvPicPr/>
              <p:nvPr/>
            </p:nvPicPr>
            <p:blipFill>
              <a:blip r:embed="rId7"/>
              <a:stretch>
                <a:fillRect/>
              </a:stretch>
            </p:blipFill>
            <p:spPr>
              <a:xfrm>
                <a:off x="5714235" y="3861686"/>
                <a:ext cx="1189800" cy="836280"/>
              </a:xfrm>
              <a:prstGeom prst="rect">
                <a:avLst/>
              </a:prstGeom>
            </p:spPr>
          </p:pic>
        </mc:Fallback>
      </mc:AlternateContent>
      <p:sp>
        <p:nvSpPr>
          <p:cNvPr id="70" name="TextBox 69">
            <a:extLst>
              <a:ext uri="{FF2B5EF4-FFF2-40B4-BE49-F238E27FC236}">
                <a16:creationId xmlns:a16="http://schemas.microsoft.com/office/drawing/2014/main" id="{8ED2C745-A475-B4F5-E5F7-E42267EB7D3F}"/>
              </a:ext>
            </a:extLst>
          </p:cNvPr>
          <p:cNvSpPr txBox="1"/>
          <p:nvPr/>
        </p:nvSpPr>
        <p:spPr>
          <a:xfrm>
            <a:off x="224189" y="2277032"/>
            <a:ext cx="3344814" cy="954107"/>
          </a:xfrm>
          <a:prstGeom prst="rect">
            <a:avLst/>
          </a:prstGeom>
          <a:noFill/>
        </p:spPr>
        <p:txBody>
          <a:bodyPr wrap="square">
            <a:spAutoFit/>
          </a:bodyPr>
          <a:lstStyle/>
          <a:p>
            <a:r>
              <a:rPr lang="en-US" sz="1400"/>
              <a:t>&lt;Form action = “url.php”, method = “post”&gt;</a:t>
            </a:r>
          </a:p>
          <a:p>
            <a:r>
              <a:rPr lang="en-US" sz="1400"/>
              <a:t>   info</a:t>
            </a:r>
          </a:p>
          <a:p>
            <a:r>
              <a:rPr lang="en-US" sz="1400"/>
              <a:t>   &lt;input type = submit()&gt;</a:t>
            </a:r>
          </a:p>
          <a:p>
            <a:r>
              <a:rPr lang="en-US" sz="1400"/>
              <a:t>&lt;/Form&gt;</a:t>
            </a:r>
            <a:endParaRPr lang="en-US" sz="1400" dirty="0"/>
          </a:p>
        </p:txBody>
      </p:sp>
      <p:cxnSp>
        <p:nvCxnSpPr>
          <p:cNvPr id="71" name="Straight Arrow Connector 70">
            <a:extLst>
              <a:ext uri="{FF2B5EF4-FFF2-40B4-BE49-F238E27FC236}">
                <a16:creationId xmlns:a16="http://schemas.microsoft.com/office/drawing/2014/main" id="{4DFDC240-2542-40EE-AD30-672684736E64}"/>
              </a:ext>
            </a:extLst>
          </p:cNvPr>
          <p:cNvCxnSpPr>
            <a:cxnSpLocks/>
          </p:cNvCxnSpPr>
          <p:nvPr/>
        </p:nvCxnSpPr>
        <p:spPr>
          <a:xfrm flipV="1">
            <a:off x="3844747" y="2079172"/>
            <a:ext cx="0" cy="1303083"/>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72" name="Straight Arrow Connector 71">
            <a:extLst>
              <a:ext uri="{FF2B5EF4-FFF2-40B4-BE49-F238E27FC236}">
                <a16:creationId xmlns:a16="http://schemas.microsoft.com/office/drawing/2014/main" id="{4E16A525-C952-46BE-0DB6-3660D3BE0082}"/>
              </a:ext>
            </a:extLst>
          </p:cNvPr>
          <p:cNvCxnSpPr>
            <a:cxnSpLocks/>
          </p:cNvCxnSpPr>
          <p:nvPr/>
        </p:nvCxnSpPr>
        <p:spPr>
          <a:xfrm flipV="1">
            <a:off x="6659423" y="2079172"/>
            <a:ext cx="0" cy="125711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73" name="TextBox 72">
            <a:extLst>
              <a:ext uri="{FF2B5EF4-FFF2-40B4-BE49-F238E27FC236}">
                <a16:creationId xmlns:a16="http://schemas.microsoft.com/office/drawing/2014/main" id="{B7E9751E-CC47-2431-AE6F-5626CD3B7A7E}"/>
              </a:ext>
            </a:extLst>
          </p:cNvPr>
          <p:cNvSpPr txBox="1"/>
          <p:nvPr/>
        </p:nvSpPr>
        <p:spPr>
          <a:xfrm>
            <a:off x="3954838" y="2277032"/>
            <a:ext cx="1038051" cy="338554"/>
          </a:xfrm>
          <a:prstGeom prst="rect">
            <a:avLst/>
          </a:prstGeom>
          <a:noFill/>
        </p:spPr>
        <p:txBody>
          <a:bodyPr wrap="square" rtlCol="0">
            <a:spAutoFit/>
          </a:bodyPr>
          <a:lstStyle/>
          <a:p>
            <a:r>
              <a:rPr lang="en-US" sz="1600"/>
              <a:t>echo</a:t>
            </a:r>
          </a:p>
        </p:txBody>
      </p:sp>
      <mc:AlternateContent xmlns:mc="http://schemas.openxmlformats.org/markup-compatibility/2006" xmlns:p14="http://schemas.microsoft.com/office/powerpoint/2010/main">
        <mc:Choice Requires="p14">
          <p:contentPart p14:bwMode="auto" r:id="rId8">
            <p14:nvContentPartPr>
              <p14:cNvPr id="74" name="Ink 73">
                <a:extLst>
                  <a:ext uri="{FF2B5EF4-FFF2-40B4-BE49-F238E27FC236}">
                    <a16:creationId xmlns:a16="http://schemas.microsoft.com/office/drawing/2014/main" id="{9FE8EE22-6F31-62AF-4B18-CB91EEFB6CA2}"/>
                  </a:ext>
                </a:extLst>
              </p14:cNvPr>
              <p14:cNvContentPartPr/>
              <p14:nvPr/>
            </p14:nvContentPartPr>
            <p14:xfrm>
              <a:off x="5110977" y="2907875"/>
              <a:ext cx="1699560" cy="2208960"/>
            </p14:xfrm>
          </p:contentPart>
        </mc:Choice>
        <mc:Fallback xmlns="">
          <p:pic>
            <p:nvPicPr>
              <p:cNvPr id="74" name="Ink 73">
                <a:extLst>
                  <a:ext uri="{FF2B5EF4-FFF2-40B4-BE49-F238E27FC236}">
                    <a16:creationId xmlns:a16="http://schemas.microsoft.com/office/drawing/2014/main" id="{9FE8EE22-6F31-62AF-4B18-CB91EEFB6CA2}"/>
                  </a:ext>
                </a:extLst>
              </p:cNvPr>
              <p:cNvPicPr/>
              <p:nvPr/>
            </p:nvPicPr>
            <p:blipFill>
              <a:blip r:embed="rId9"/>
              <a:stretch>
                <a:fillRect/>
              </a:stretch>
            </p:blipFill>
            <p:spPr>
              <a:xfrm>
                <a:off x="5104857" y="2901755"/>
                <a:ext cx="1711800" cy="2221200"/>
              </a:xfrm>
              <a:prstGeom prst="rect">
                <a:avLst/>
              </a:prstGeom>
            </p:spPr>
          </p:pic>
        </mc:Fallback>
      </mc:AlternateContent>
      <p:sp>
        <p:nvSpPr>
          <p:cNvPr id="75" name="TextBox 74">
            <a:extLst>
              <a:ext uri="{FF2B5EF4-FFF2-40B4-BE49-F238E27FC236}">
                <a16:creationId xmlns:a16="http://schemas.microsoft.com/office/drawing/2014/main" id="{8306F65C-1BCA-B249-765A-F233FBACC638}"/>
              </a:ext>
            </a:extLst>
          </p:cNvPr>
          <p:cNvSpPr txBox="1"/>
          <p:nvPr/>
        </p:nvSpPr>
        <p:spPr>
          <a:xfrm>
            <a:off x="4496375" y="3252574"/>
            <a:ext cx="1038051" cy="338554"/>
          </a:xfrm>
          <a:prstGeom prst="rect">
            <a:avLst/>
          </a:prstGeom>
          <a:noFill/>
        </p:spPr>
        <p:txBody>
          <a:bodyPr wrap="square" rtlCol="0">
            <a:spAutoFit/>
          </a:bodyPr>
          <a:lstStyle/>
          <a:p>
            <a:r>
              <a:rPr lang="en-US" sz="1600"/>
              <a:t>echo</a:t>
            </a:r>
          </a:p>
        </p:txBody>
      </p:sp>
      <p:sp>
        <p:nvSpPr>
          <p:cNvPr id="76" name="TextBox 75">
            <a:extLst>
              <a:ext uri="{FF2B5EF4-FFF2-40B4-BE49-F238E27FC236}">
                <a16:creationId xmlns:a16="http://schemas.microsoft.com/office/drawing/2014/main" id="{FCA10E11-A5F2-6A40-1144-B8F1F8CC3EE7}"/>
              </a:ext>
            </a:extLst>
          </p:cNvPr>
          <p:cNvSpPr txBox="1"/>
          <p:nvPr/>
        </p:nvSpPr>
        <p:spPr>
          <a:xfrm>
            <a:off x="1453846" y="1903526"/>
            <a:ext cx="553357" cy="369332"/>
          </a:xfrm>
          <a:prstGeom prst="rect">
            <a:avLst/>
          </a:prstGeom>
          <a:noFill/>
        </p:spPr>
        <p:txBody>
          <a:bodyPr wrap="none" rtlCol="0">
            <a:spAutoFit/>
          </a:bodyPr>
          <a:lstStyle/>
          <a:p>
            <a:r>
              <a:rPr lang="en-US"/>
              <a:t>(1a)</a:t>
            </a:r>
          </a:p>
        </p:txBody>
      </p:sp>
      <p:sp>
        <p:nvSpPr>
          <p:cNvPr id="77" name="TextBox 76">
            <a:extLst>
              <a:ext uri="{FF2B5EF4-FFF2-40B4-BE49-F238E27FC236}">
                <a16:creationId xmlns:a16="http://schemas.microsoft.com/office/drawing/2014/main" id="{941E8F0D-3B04-1F16-A88F-768AA6A42A97}"/>
              </a:ext>
            </a:extLst>
          </p:cNvPr>
          <p:cNvSpPr txBox="1"/>
          <p:nvPr/>
        </p:nvSpPr>
        <p:spPr>
          <a:xfrm>
            <a:off x="908162" y="4644047"/>
            <a:ext cx="553357" cy="369332"/>
          </a:xfrm>
          <a:prstGeom prst="rect">
            <a:avLst/>
          </a:prstGeom>
          <a:noFill/>
        </p:spPr>
        <p:txBody>
          <a:bodyPr wrap="none" rtlCol="0">
            <a:spAutoFit/>
          </a:bodyPr>
          <a:lstStyle/>
          <a:p>
            <a:r>
              <a:rPr lang="en-US"/>
              <a:t>(2a)</a:t>
            </a:r>
          </a:p>
        </p:txBody>
      </p:sp>
      <p:sp>
        <p:nvSpPr>
          <p:cNvPr id="78" name="TextBox 77">
            <a:extLst>
              <a:ext uri="{FF2B5EF4-FFF2-40B4-BE49-F238E27FC236}">
                <a16:creationId xmlns:a16="http://schemas.microsoft.com/office/drawing/2014/main" id="{7EB5E705-7FAF-D6BF-4239-E7E08CADCE49}"/>
              </a:ext>
            </a:extLst>
          </p:cNvPr>
          <p:cNvSpPr txBox="1"/>
          <p:nvPr/>
        </p:nvSpPr>
        <p:spPr>
          <a:xfrm>
            <a:off x="4467940" y="2242161"/>
            <a:ext cx="553357" cy="369332"/>
          </a:xfrm>
          <a:prstGeom prst="rect">
            <a:avLst/>
          </a:prstGeom>
          <a:noFill/>
        </p:spPr>
        <p:txBody>
          <a:bodyPr wrap="none" rtlCol="0">
            <a:spAutoFit/>
          </a:bodyPr>
          <a:lstStyle/>
          <a:p>
            <a:r>
              <a:rPr lang="en-US"/>
              <a:t>(3a)</a:t>
            </a:r>
          </a:p>
        </p:txBody>
      </p:sp>
      <p:sp>
        <p:nvSpPr>
          <p:cNvPr id="79" name="TextBox 78">
            <a:extLst>
              <a:ext uri="{FF2B5EF4-FFF2-40B4-BE49-F238E27FC236}">
                <a16:creationId xmlns:a16="http://schemas.microsoft.com/office/drawing/2014/main" id="{030A7ED2-EB89-B5A4-FBD6-B7771266725A}"/>
              </a:ext>
            </a:extLst>
          </p:cNvPr>
          <p:cNvSpPr txBox="1"/>
          <p:nvPr/>
        </p:nvSpPr>
        <p:spPr>
          <a:xfrm>
            <a:off x="8393938" y="2100944"/>
            <a:ext cx="564578" cy="369332"/>
          </a:xfrm>
          <a:prstGeom prst="rect">
            <a:avLst/>
          </a:prstGeom>
          <a:noFill/>
        </p:spPr>
        <p:txBody>
          <a:bodyPr wrap="none" rtlCol="0">
            <a:spAutoFit/>
          </a:bodyPr>
          <a:lstStyle/>
          <a:p>
            <a:r>
              <a:rPr lang="en-US"/>
              <a:t>(1b)</a:t>
            </a:r>
          </a:p>
        </p:txBody>
      </p:sp>
      <p:sp>
        <p:nvSpPr>
          <p:cNvPr id="80" name="TextBox 79">
            <a:extLst>
              <a:ext uri="{FF2B5EF4-FFF2-40B4-BE49-F238E27FC236}">
                <a16:creationId xmlns:a16="http://schemas.microsoft.com/office/drawing/2014/main" id="{AF3FC2E7-5F57-3532-CF85-504A6E35C0F7}"/>
              </a:ext>
            </a:extLst>
          </p:cNvPr>
          <p:cNvSpPr txBox="1"/>
          <p:nvPr/>
        </p:nvSpPr>
        <p:spPr>
          <a:xfrm flipH="1">
            <a:off x="8432643" y="4027417"/>
            <a:ext cx="609598" cy="369332"/>
          </a:xfrm>
          <a:prstGeom prst="rect">
            <a:avLst/>
          </a:prstGeom>
          <a:noFill/>
        </p:spPr>
        <p:txBody>
          <a:bodyPr wrap="square" rtlCol="0">
            <a:spAutoFit/>
          </a:bodyPr>
          <a:lstStyle/>
          <a:p>
            <a:r>
              <a:rPr lang="en-US"/>
              <a:t>(2b)</a:t>
            </a:r>
          </a:p>
        </p:txBody>
      </p:sp>
      <p:sp>
        <p:nvSpPr>
          <p:cNvPr id="81" name="TextBox 80">
            <a:extLst>
              <a:ext uri="{FF2B5EF4-FFF2-40B4-BE49-F238E27FC236}">
                <a16:creationId xmlns:a16="http://schemas.microsoft.com/office/drawing/2014/main" id="{0C7CAD45-885C-7935-DB74-AA1FE1EE34EE}"/>
              </a:ext>
            </a:extLst>
          </p:cNvPr>
          <p:cNvSpPr txBox="1"/>
          <p:nvPr/>
        </p:nvSpPr>
        <p:spPr>
          <a:xfrm>
            <a:off x="5461877" y="3200608"/>
            <a:ext cx="564578" cy="369332"/>
          </a:xfrm>
          <a:prstGeom prst="rect">
            <a:avLst/>
          </a:prstGeom>
          <a:noFill/>
        </p:spPr>
        <p:txBody>
          <a:bodyPr wrap="none" rtlCol="0">
            <a:spAutoFit/>
          </a:bodyPr>
          <a:lstStyle/>
          <a:p>
            <a:r>
              <a:rPr lang="en-US"/>
              <a:t>(3b)</a:t>
            </a:r>
          </a:p>
        </p:txBody>
      </p:sp>
      <p:sp>
        <p:nvSpPr>
          <p:cNvPr id="82" name="TextBox 81">
            <a:extLst>
              <a:ext uri="{FF2B5EF4-FFF2-40B4-BE49-F238E27FC236}">
                <a16:creationId xmlns:a16="http://schemas.microsoft.com/office/drawing/2014/main" id="{1F61CF34-7C62-253B-98B1-118B64A9AFF5}"/>
              </a:ext>
            </a:extLst>
          </p:cNvPr>
          <p:cNvSpPr txBox="1"/>
          <p:nvPr/>
        </p:nvSpPr>
        <p:spPr>
          <a:xfrm>
            <a:off x="6051881" y="2327608"/>
            <a:ext cx="564578" cy="369332"/>
          </a:xfrm>
          <a:prstGeom prst="rect">
            <a:avLst/>
          </a:prstGeom>
          <a:noFill/>
        </p:spPr>
        <p:txBody>
          <a:bodyPr wrap="none" rtlCol="0">
            <a:spAutoFit/>
          </a:bodyPr>
          <a:lstStyle/>
          <a:p>
            <a:r>
              <a:rPr lang="en-US"/>
              <a:t>(4b)</a:t>
            </a:r>
          </a:p>
        </p:txBody>
      </p:sp>
    </p:spTree>
    <p:extLst>
      <p:ext uri="{BB962C8B-B14F-4D97-AF65-F5344CB8AC3E}">
        <p14:creationId xmlns:p14="http://schemas.microsoft.com/office/powerpoint/2010/main" val="3920083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71115" y="218326"/>
            <a:ext cx="1740816" cy="523220"/>
          </a:xfrm>
          <a:prstGeom prst="rect">
            <a:avLst/>
          </a:prstGeom>
          <a:noFill/>
        </p:spPr>
        <p:txBody>
          <a:bodyPr wrap="square" rtlCol="0">
            <a:spAutoFit/>
          </a:bodyPr>
          <a:lstStyle/>
          <a:p>
            <a:r>
              <a:rPr lang="en-US" sz="2800" b="1" u="sng"/>
              <a:t>Arrays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019611"/>
            <a:ext cx="5272088" cy="338554"/>
          </a:xfrm>
          <a:prstGeom prst="rect">
            <a:avLst/>
          </a:prstGeom>
          <a:noFill/>
        </p:spPr>
        <p:txBody>
          <a:bodyPr wrap="square">
            <a:spAutoFit/>
          </a:bodyPr>
          <a:lstStyle/>
          <a:p>
            <a:r>
              <a:rPr lang="en-US" sz="1600"/>
              <a:t>You can instantiate </a:t>
            </a:r>
            <a:r>
              <a:rPr lang="en-US" sz="1600" i="1"/>
              <a:t>arrays</a:t>
            </a:r>
            <a:r>
              <a:rPr lang="en-US" sz="1600"/>
              <a:t>, like you would a list in Python:</a:t>
            </a:r>
          </a:p>
        </p:txBody>
      </p:sp>
      <p:sp>
        <p:nvSpPr>
          <p:cNvPr id="11" name="TextBox 10">
            <a:extLst>
              <a:ext uri="{FF2B5EF4-FFF2-40B4-BE49-F238E27FC236}">
                <a16:creationId xmlns:a16="http://schemas.microsoft.com/office/drawing/2014/main" id="{A95A6891-C094-4E4D-8E34-D39B1B15B386}"/>
              </a:ext>
            </a:extLst>
          </p:cNvPr>
          <p:cNvSpPr txBox="1"/>
          <p:nvPr/>
        </p:nvSpPr>
        <p:spPr>
          <a:xfrm>
            <a:off x="894545" y="1450221"/>
            <a:ext cx="3066216" cy="338554"/>
          </a:xfrm>
          <a:prstGeom prst="rect">
            <a:avLst/>
          </a:prstGeom>
          <a:noFill/>
        </p:spPr>
        <p:txBody>
          <a:bodyPr wrap="square">
            <a:spAutoFit/>
          </a:bodyPr>
          <a:lstStyle/>
          <a:p>
            <a:r>
              <a:rPr lang="en-US" sz="1600"/>
              <a:t>var x = [item1, item2, item3];</a:t>
            </a:r>
          </a:p>
        </p:txBody>
      </p:sp>
      <p:sp>
        <p:nvSpPr>
          <p:cNvPr id="5" name="TextBox 4">
            <a:extLst>
              <a:ext uri="{FF2B5EF4-FFF2-40B4-BE49-F238E27FC236}">
                <a16:creationId xmlns:a16="http://schemas.microsoft.com/office/drawing/2014/main" id="{45C76F52-A289-488C-9939-1A8F588F697D}"/>
              </a:ext>
            </a:extLst>
          </p:cNvPr>
          <p:cNvSpPr txBox="1"/>
          <p:nvPr/>
        </p:nvSpPr>
        <p:spPr>
          <a:xfrm>
            <a:off x="346286" y="5720606"/>
            <a:ext cx="6818084" cy="338554"/>
          </a:xfrm>
          <a:prstGeom prst="rect">
            <a:avLst/>
          </a:prstGeom>
          <a:noFill/>
        </p:spPr>
        <p:txBody>
          <a:bodyPr wrap="square">
            <a:spAutoFit/>
          </a:bodyPr>
          <a:lstStyle/>
          <a:p>
            <a:r>
              <a:rPr lang="en-US" sz="1600"/>
              <a:t>Can access elements as in Python.  Array index starts with 0, as in Python.  So,</a:t>
            </a:r>
          </a:p>
        </p:txBody>
      </p:sp>
      <p:sp>
        <p:nvSpPr>
          <p:cNvPr id="6" name="TextBox 5">
            <a:extLst>
              <a:ext uri="{FF2B5EF4-FFF2-40B4-BE49-F238E27FC236}">
                <a16:creationId xmlns:a16="http://schemas.microsoft.com/office/drawing/2014/main" id="{072D86B6-DA85-40BF-8B6D-BF27FD6175DA}"/>
              </a:ext>
            </a:extLst>
          </p:cNvPr>
          <p:cNvSpPr txBox="1"/>
          <p:nvPr/>
        </p:nvSpPr>
        <p:spPr>
          <a:xfrm>
            <a:off x="1112479" y="6202409"/>
            <a:ext cx="2095256" cy="338554"/>
          </a:xfrm>
          <a:prstGeom prst="rect">
            <a:avLst/>
          </a:prstGeom>
          <a:noFill/>
        </p:spPr>
        <p:txBody>
          <a:bodyPr wrap="square">
            <a:spAutoFit/>
          </a:bodyPr>
          <a:lstStyle/>
          <a:p>
            <a:r>
              <a:rPr lang="en-US" sz="1600"/>
              <a:t>var[0], var[1], etc.</a:t>
            </a:r>
          </a:p>
        </p:txBody>
      </p:sp>
      <p:sp>
        <p:nvSpPr>
          <p:cNvPr id="7" name="TextBox 6">
            <a:extLst>
              <a:ext uri="{FF2B5EF4-FFF2-40B4-BE49-F238E27FC236}">
                <a16:creationId xmlns:a16="http://schemas.microsoft.com/office/drawing/2014/main" id="{B5F64DD0-8440-1A5B-5AF5-B7A49DCCBC51}"/>
              </a:ext>
            </a:extLst>
          </p:cNvPr>
          <p:cNvSpPr txBox="1"/>
          <p:nvPr/>
        </p:nvSpPr>
        <p:spPr>
          <a:xfrm>
            <a:off x="346286" y="1880832"/>
            <a:ext cx="9948087" cy="338554"/>
          </a:xfrm>
          <a:prstGeom prst="rect">
            <a:avLst/>
          </a:prstGeom>
          <a:noFill/>
        </p:spPr>
        <p:txBody>
          <a:bodyPr wrap="square">
            <a:spAutoFit/>
          </a:bodyPr>
          <a:lstStyle/>
          <a:p>
            <a:r>
              <a:rPr lang="en-US" sz="1600"/>
              <a:t>You can also declare an empty list, and then set the values of the list with a for loop.  Can’t do it this way in Python.</a:t>
            </a:r>
          </a:p>
        </p:txBody>
      </p:sp>
      <p:pic>
        <p:nvPicPr>
          <p:cNvPr id="3" name="Picture 2">
            <a:extLst>
              <a:ext uri="{FF2B5EF4-FFF2-40B4-BE49-F238E27FC236}">
                <a16:creationId xmlns:a16="http://schemas.microsoft.com/office/drawing/2014/main" id="{86E56F0B-6377-0119-8FF8-17CFDF2A5C3A}"/>
              </a:ext>
            </a:extLst>
          </p:cNvPr>
          <p:cNvPicPr>
            <a:picLocks noChangeAspect="1"/>
          </p:cNvPicPr>
          <p:nvPr/>
        </p:nvPicPr>
        <p:blipFill>
          <a:blip r:embed="rId3"/>
          <a:stretch>
            <a:fillRect/>
          </a:stretch>
        </p:blipFill>
        <p:spPr>
          <a:xfrm>
            <a:off x="1150894" y="2335115"/>
            <a:ext cx="2809867" cy="1122122"/>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21528A6D-7E87-72CE-772D-11DE1088CD8F}"/>
                  </a:ext>
                </a:extLst>
              </p14:cNvPr>
              <p14:cNvContentPartPr/>
              <p14:nvPr/>
            </p14:nvContentPartPr>
            <p14:xfrm>
              <a:off x="4432355" y="2852377"/>
              <a:ext cx="677520" cy="218520"/>
            </p14:xfrm>
          </p:contentPart>
        </mc:Choice>
        <mc:Fallback xmlns="">
          <p:pic>
            <p:nvPicPr>
              <p:cNvPr id="8" name="Ink 7">
                <a:extLst>
                  <a:ext uri="{FF2B5EF4-FFF2-40B4-BE49-F238E27FC236}">
                    <a16:creationId xmlns:a16="http://schemas.microsoft.com/office/drawing/2014/main" id="{21528A6D-7E87-72CE-772D-11DE1088CD8F}"/>
                  </a:ext>
                </a:extLst>
              </p:cNvPr>
              <p:cNvPicPr/>
              <p:nvPr/>
            </p:nvPicPr>
            <p:blipFill>
              <a:blip r:embed="rId5"/>
              <a:stretch>
                <a:fillRect/>
              </a:stretch>
            </p:blipFill>
            <p:spPr>
              <a:xfrm>
                <a:off x="4423350" y="2843377"/>
                <a:ext cx="695169" cy="236160"/>
              </a:xfrm>
              <a:prstGeom prst="rect">
                <a:avLst/>
              </a:prstGeom>
            </p:spPr>
          </p:pic>
        </mc:Fallback>
      </mc:AlternateContent>
      <p:pic>
        <p:nvPicPr>
          <p:cNvPr id="9" name="Picture 8">
            <a:extLst>
              <a:ext uri="{FF2B5EF4-FFF2-40B4-BE49-F238E27FC236}">
                <a16:creationId xmlns:a16="http://schemas.microsoft.com/office/drawing/2014/main" id="{D5D515E2-7857-8904-4955-A554C0D5A447}"/>
              </a:ext>
            </a:extLst>
          </p:cNvPr>
          <p:cNvPicPr>
            <a:picLocks noChangeAspect="1"/>
          </p:cNvPicPr>
          <p:nvPr/>
        </p:nvPicPr>
        <p:blipFill>
          <a:blip r:embed="rId6"/>
          <a:stretch>
            <a:fillRect/>
          </a:stretch>
        </p:blipFill>
        <p:spPr>
          <a:xfrm>
            <a:off x="5482834" y="2871604"/>
            <a:ext cx="1681536" cy="199293"/>
          </a:xfrm>
          <a:prstGeom prst="rect">
            <a:avLst/>
          </a:prstGeom>
        </p:spPr>
      </p:pic>
      <p:pic>
        <p:nvPicPr>
          <p:cNvPr id="12" name="Picture 11">
            <a:extLst>
              <a:ext uri="{FF2B5EF4-FFF2-40B4-BE49-F238E27FC236}">
                <a16:creationId xmlns:a16="http://schemas.microsoft.com/office/drawing/2014/main" id="{733176AF-3730-DADA-F3B6-6F2866EB123F}"/>
              </a:ext>
            </a:extLst>
          </p:cNvPr>
          <p:cNvPicPr>
            <a:picLocks noChangeAspect="1"/>
          </p:cNvPicPr>
          <p:nvPr/>
        </p:nvPicPr>
        <p:blipFill>
          <a:blip r:embed="rId7"/>
          <a:stretch>
            <a:fillRect/>
          </a:stretch>
        </p:blipFill>
        <p:spPr>
          <a:xfrm>
            <a:off x="1112479" y="4210183"/>
            <a:ext cx="7283544" cy="1444241"/>
          </a:xfrm>
          <a:prstGeom prst="rect">
            <a:avLst/>
          </a:prstGeom>
        </p:spPr>
      </p:pic>
      <p:sp>
        <p:nvSpPr>
          <p:cNvPr id="13" name="TextBox 12">
            <a:extLst>
              <a:ext uri="{FF2B5EF4-FFF2-40B4-BE49-F238E27FC236}">
                <a16:creationId xmlns:a16="http://schemas.microsoft.com/office/drawing/2014/main" id="{38BB0AF3-464A-7B1B-2BA8-D53A15462752}"/>
              </a:ext>
            </a:extLst>
          </p:cNvPr>
          <p:cNvSpPr txBox="1"/>
          <p:nvPr/>
        </p:nvSpPr>
        <p:spPr>
          <a:xfrm>
            <a:off x="415114" y="3734390"/>
            <a:ext cx="5272088" cy="338554"/>
          </a:xfrm>
          <a:prstGeom prst="rect">
            <a:avLst/>
          </a:prstGeom>
          <a:noFill/>
        </p:spPr>
        <p:txBody>
          <a:bodyPr wrap="square">
            <a:spAutoFit/>
          </a:bodyPr>
          <a:lstStyle/>
          <a:p>
            <a:r>
              <a:rPr lang="en-US" sz="1600"/>
              <a:t>Here’s an example of instantiating a two column array… </a:t>
            </a:r>
          </a:p>
        </p:txBody>
      </p:sp>
    </p:spTree>
    <p:extLst>
      <p:ext uri="{BB962C8B-B14F-4D97-AF65-F5344CB8AC3E}">
        <p14:creationId xmlns:p14="http://schemas.microsoft.com/office/powerpoint/2010/main" val="4041948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Objects</a:t>
            </a:r>
          </a:p>
        </p:txBody>
      </p:sp>
      <p:sp>
        <p:nvSpPr>
          <p:cNvPr id="5" name="TextBox 4">
            <a:extLst>
              <a:ext uri="{FF2B5EF4-FFF2-40B4-BE49-F238E27FC236}">
                <a16:creationId xmlns:a16="http://schemas.microsoft.com/office/drawing/2014/main" id="{284416C9-2EBF-4489-8F94-98F415CA4A6C}"/>
              </a:ext>
            </a:extLst>
          </p:cNvPr>
          <p:cNvSpPr txBox="1"/>
          <p:nvPr/>
        </p:nvSpPr>
        <p:spPr>
          <a:xfrm>
            <a:off x="327432" y="1107049"/>
            <a:ext cx="10940335" cy="584775"/>
          </a:xfrm>
          <a:prstGeom prst="rect">
            <a:avLst/>
          </a:prstGeom>
          <a:noFill/>
        </p:spPr>
        <p:txBody>
          <a:bodyPr wrap="square">
            <a:spAutoFit/>
          </a:bodyPr>
          <a:lstStyle/>
          <a:p>
            <a:r>
              <a:rPr lang="en-US" sz="1600"/>
              <a:t>Objects in Javascript are kind of like dictionaries in Python.  They have </a:t>
            </a:r>
            <a:r>
              <a:rPr lang="en-US" sz="1600" i="1"/>
              <a:t>properties </a:t>
            </a:r>
            <a:r>
              <a:rPr lang="en-US" sz="1600"/>
              <a:t>(analogous to </a:t>
            </a:r>
            <a:r>
              <a:rPr lang="en-US" sz="1600" i="1"/>
              <a:t>keys</a:t>
            </a:r>
            <a:r>
              <a:rPr lang="en-US" sz="1600"/>
              <a:t> in Python, and which has to be a string I think), associated with </a:t>
            </a:r>
            <a:r>
              <a:rPr lang="en-US" sz="1600" i="1"/>
              <a:t>attributes </a:t>
            </a:r>
            <a:r>
              <a:rPr lang="en-US" sz="1600"/>
              <a:t>(which are analogous to values in Python).  The attributes can be functions too.</a:t>
            </a:r>
          </a:p>
        </p:txBody>
      </p:sp>
      <p:sp>
        <p:nvSpPr>
          <p:cNvPr id="6" name="TextBox 5">
            <a:extLst>
              <a:ext uri="{FF2B5EF4-FFF2-40B4-BE49-F238E27FC236}">
                <a16:creationId xmlns:a16="http://schemas.microsoft.com/office/drawing/2014/main" id="{2EE753AE-EDEE-4C3D-9EE6-74B4AF0936A8}"/>
              </a:ext>
            </a:extLst>
          </p:cNvPr>
          <p:cNvSpPr txBox="1"/>
          <p:nvPr/>
        </p:nvSpPr>
        <p:spPr>
          <a:xfrm>
            <a:off x="327432" y="1993435"/>
            <a:ext cx="3978110" cy="1569660"/>
          </a:xfrm>
          <a:prstGeom prst="rect">
            <a:avLst/>
          </a:prstGeom>
          <a:noFill/>
        </p:spPr>
        <p:txBody>
          <a:bodyPr wrap="square">
            <a:spAutoFit/>
          </a:bodyPr>
          <a:lstStyle/>
          <a:p>
            <a:r>
              <a:rPr lang="en-US" sz="1600"/>
              <a:t>var x = {property1: attribute1, </a:t>
            </a:r>
          </a:p>
          <a:p>
            <a:r>
              <a:rPr lang="en-US" sz="1600"/>
              <a:t>              property2: attribute2, </a:t>
            </a:r>
          </a:p>
          <a:p>
            <a:r>
              <a:rPr lang="en-US" sz="1600"/>
              <a:t>              property3: attribute3,</a:t>
            </a:r>
          </a:p>
          <a:p>
            <a:r>
              <a:rPr lang="en-US" sz="1600"/>
              <a:t>              property4: function (parameters)</a:t>
            </a:r>
          </a:p>
          <a:p>
            <a:r>
              <a:rPr lang="en-US" sz="1600"/>
              <a:t>	               { commands;</a:t>
            </a:r>
          </a:p>
          <a:p>
            <a:r>
              <a:rPr lang="en-US" sz="1600"/>
              <a:t>	                  return something;}};</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445732EF-5D75-45EC-A769-8D827544A2C1}"/>
                  </a:ext>
                </a:extLst>
              </p14:cNvPr>
              <p14:cNvContentPartPr/>
              <p14:nvPr/>
            </p14:nvContentPartPr>
            <p14:xfrm rot="3468257">
              <a:off x="1339866" y="4017654"/>
              <a:ext cx="1300680" cy="420840"/>
            </p14:xfrm>
          </p:contentPart>
        </mc:Choice>
        <mc:Fallback xmlns="">
          <p:pic>
            <p:nvPicPr>
              <p:cNvPr id="3" name="Ink 2">
                <a:extLst>
                  <a:ext uri="{FF2B5EF4-FFF2-40B4-BE49-F238E27FC236}">
                    <a16:creationId xmlns:a16="http://schemas.microsoft.com/office/drawing/2014/main" id="{445732EF-5D75-45EC-A769-8D827544A2C1}"/>
                  </a:ext>
                </a:extLst>
              </p:cNvPr>
              <p:cNvPicPr/>
              <p:nvPr/>
            </p:nvPicPr>
            <p:blipFill>
              <a:blip r:embed="rId4"/>
              <a:stretch>
                <a:fillRect/>
              </a:stretch>
            </p:blipFill>
            <p:spPr>
              <a:xfrm rot="3468257">
                <a:off x="1330866" y="4008654"/>
                <a:ext cx="1318320" cy="438480"/>
              </a:xfrm>
              <a:prstGeom prst="rect">
                <a:avLst/>
              </a:prstGeom>
            </p:spPr>
          </p:pic>
        </mc:Fallback>
      </mc:AlternateContent>
      <p:sp>
        <p:nvSpPr>
          <p:cNvPr id="4" name="TextBox 3">
            <a:extLst>
              <a:ext uri="{FF2B5EF4-FFF2-40B4-BE49-F238E27FC236}">
                <a16:creationId xmlns:a16="http://schemas.microsoft.com/office/drawing/2014/main" id="{833AAE82-1B35-4E6F-827E-5280DF9F038A}"/>
              </a:ext>
            </a:extLst>
          </p:cNvPr>
          <p:cNvSpPr txBox="1"/>
          <p:nvPr/>
        </p:nvSpPr>
        <p:spPr>
          <a:xfrm>
            <a:off x="2641161" y="4504162"/>
            <a:ext cx="3978110" cy="954107"/>
          </a:xfrm>
          <a:prstGeom prst="rect">
            <a:avLst/>
          </a:prstGeom>
          <a:noFill/>
        </p:spPr>
        <p:txBody>
          <a:bodyPr wrap="square" rtlCol="0">
            <a:spAutoFit/>
          </a:bodyPr>
          <a:lstStyle/>
          <a:p>
            <a:r>
              <a:rPr lang="en-US" sz="1400"/>
              <a:t>Can access a property via either of two options:</a:t>
            </a:r>
          </a:p>
          <a:p>
            <a:endParaRPr lang="en-US" sz="1400"/>
          </a:p>
          <a:p>
            <a:r>
              <a:rPr lang="en-US" sz="1400"/>
              <a:t>x.property1;</a:t>
            </a:r>
          </a:p>
          <a:p>
            <a:r>
              <a:rPr lang="en-US" sz="1400"/>
              <a:t>x[“property1”];</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31722DDC-C1E1-47D9-8FD6-A524716A949F}"/>
                  </a:ext>
                </a:extLst>
              </p14:cNvPr>
              <p14:cNvContentPartPr/>
              <p14:nvPr/>
            </p14:nvContentPartPr>
            <p14:xfrm>
              <a:off x="3487529" y="2449206"/>
              <a:ext cx="1683720" cy="575280"/>
            </p14:xfrm>
          </p:contentPart>
        </mc:Choice>
        <mc:Fallback xmlns="">
          <p:pic>
            <p:nvPicPr>
              <p:cNvPr id="8" name="Ink 7">
                <a:extLst>
                  <a:ext uri="{FF2B5EF4-FFF2-40B4-BE49-F238E27FC236}">
                    <a16:creationId xmlns:a16="http://schemas.microsoft.com/office/drawing/2014/main" id="{31722DDC-C1E1-47D9-8FD6-A524716A949F}"/>
                  </a:ext>
                </a:extLst>
              </p:cNvPr>
              <p:cNvPicPr/>
              <p:nvPr/>
            </p:nvPicPr>
            <p:blipFill>
              <a:blip r:embed="rId6"/>
              <a:stretch>
                <a:fillRect/>
              </a:stretch>
            </p:blipFill>
            <p:spPr>
              <a:xfrm>
                <a:off x="3478529" y="2440212"/>
                <a:ext cx="1701360" cy="592909"/>
              </a:xfrm>
              <a:prstGeom prst="rect">
                <a:avLst/>
              </a:prstGeom>
            </p:spPr>
          </p:pic>
        </mc:Fallback>
      </mc:AlternateContent>
      <p:sp>
        <p:nvSpPr>
          <p:cNvPr id="9" name="TextBox 8">
            <a:extLst>
              <a:ext uri="{FF2B5EF4-FFF2-40B4-BE49-F238E27FC236}">
                <a16:creationId xmlns:a16="http://schemas.microsoft.com/office/drawing/2014/main" id="{3C0454E1-EE4D-4ED0-A749-056F11396F4A}"/>
              </a:ext>
            </a:extLst>
          </p:cNvPr>
          <p:cNvSpPr txBox="1"/>
          <p:nvPr/>
        </p:nvSpPr>
        <p:spPr>
          <a:xfrm>
            <a:off x="5424013" y="2649425"/>
            <a:ext cx="5661906" cy="1169551"/>
          </a:xfrm>
          <a:prstGeom prst="rect">
            <a:avLst/>
          </a:prstGeom>
          <a:noFill/>
        </p:spPr>
        <p:txBody>
          <a:bodyPr wrap="square" rtlCol="0">
            <a:spAutoFit/>
          </a:bodyPr>
          <a:lstStyle/>
          <a:p>
            <a:r>
              <a:rPr lang="en-US" sz="1400" dirty="0"/>
              <a:t>Of course you don’t necessarily use the terms </a:t>
            </a:r>
            <a:r>
              <a:rPr lang="en-US" sz="1400" i="1" dirty="0"/>
              <a:t>property</a:t>
            </a:r>
            <a:r>
              <a:rPr lang="en-US" sz="1400" dirty="0"/>
              <a:t>, </a:t>
            </a:r>
            <a:r>
              <a:rPr lang="en-US" sz="1400" i="1" dirty="0"/>
              <a:t>attribute.  </a:t>
            </a:r>
            <a:r>
              <a:rPr lang="en-US" sz="1400" dirty="0"/>
              <a:t>Much like how you can refer to a Python class object’s properties via the keyword </a:t>
            </a:r>
            <a:r>
              <a:rPr lang="en-US" sz="1400" i="1" dirty="0"/>
              <a:t>self</a:t>
            </a:r>
            <a:r>
              <a:rPr lang="en-US" sz="1400" dirty="0"/>
              <a:t>, you can do the same here with the keyword </a:t>
            </a:r>
            <a:r>
              <a:rPr lang="en-US" sz="1400" i="1" dirty="0"/>
              <a:t>this</a:t>
            </a:r>
            <a:r>
              <a:rPr lang="en-US" sz="1400" dirty="0"/>
              <a:t>.  So for instance in property4’s function definition you could refer to any of the properties above via, say, this.property2, or this[“property2”].</a:t>
            </a:r>
            <a:endParaRPr lang="en-US" sz="1400" i="1" dirty="0"/>
          </a:p>
        </p:txBody>
      </p:sp>
      <p:sp>
        <p:nvSpPr>
          <p:cNvPr id="13" name="TextBox 12">
            <a:extLst>
              <a:ext uri="{FF2B5EF4-FFF2-40B4-BE49-F238E27FC236}">
                <a16:creationId xmlns:a16="http://schemas.microsoft.com/office/drawing/2014/main" id="{63314B0D-F6A4-4544-9497-60CF8BA1193E}"/>
              </a:ext>
            </a:extLst>
          </p:cNvPr>
          <p:cNvSpPr txBox="1"/>
          <p:nvPr/>
        </p:nvSpPr>
        <p:spPr>
          <a:xfrm>
            <a:off x="6619271" y="4521196"/>
            <a:ext cx="3978110" cy="738664"/>
          </a:xfrm>
          <a:prstGeom prst="rect">
            <a:avLst/>
          </a:prstGeom>
          <a:noFill/>
        </p:spPr>
        <p:txBody>
          <a:bodyPr wrap="square" rtlCol="0">
            <a:spAutoFit/>
          </a:bodyPr>
          <a:lstStyle/>
          <a:p>
            <a:r>
              <a:rPr lang="en-US" sz="1400"/>
              <a:t>Can access function item similarly:</a:t>
            </a:r>
          </a:p>
          <a:p>
            <a:endParaRPr lang="en-US" sz="1400"/>
          </a:p>
          <a:p>
            <a:r>
              <a:rPr lang="en-US" sz="1400"/>
              <a:t>x.property4(parameters);</a:t>
            </a:r>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90D1B207-350A-421D-9AB2-037154357E13}"/>
                  </a:ext>
                </a:extLst>
              </p14:cNvPr>
              <p14:cNvContentPartPr/>
              <p14:nvPr/>
            </p14:nvContentPartPr>
            <p14:xfrm>
              <a:off x="8864720" y="5171145"/>
              <a:ext cx="404280" cy="375840"/>
            </p14:xfrm>
          </p:contentPart>
        </mc:Choice>
        <mc:Fallback xmlns="">
          <p:pic>
            <p:nvPicPr>
              <p:cNvPr id="14" name="Ink 13">
                <a:extLst>
                  <a:ext uri="{FF2B5EF4-FFF2-40B4-BE49-F238E27FC236}">
                    <a16:creationId xmlns:a16="http://schemas.microsoft.com/office/drawing/2014/main" id="{90D1B207-350A-421D-9AB2-037154357E13}"/>
                  </a:ext>
                </a:extLst>
              </p:cNvPr>
              <p:cNvPicPr/>
              <p:nvPr/>
            </p:nvPicPr>
            <p:blipFill>
              <a:blip r:embed="rId8"/>
              <a:stretch>
                <a:fillRect/>
              </a:stretch>
            </p:blipFill>
            <p:spPr>
              <a:xfrm>
                <a:off x="8855720" y="5162136"/>
                <a:ext cx="421920" cy="393497"/>
              </a:xfrm>
              <a:prstGeom prst="rect">
                <a:avLst/>
              </a:prstGeom>
            </p:spPr>
          </p:pic>
        </mc:Fallback>
      </mc:AlternateContent>
      <p:sp>
        <p:nvSpPr>
          <p:cNvPr id="15" name="TextBox 14">
            <a:extLst>
              <a:ext uri="{FF2B5EF4-FFF2-40B4-BE49-F238E27FC236}">
                <a16:creationId xmlns:a16="http://schemas.microsoft.com/office/drawing/2014/main" id="{B90D17F4-63A1-4679-A695-942FF4C3FDBD}"/>
              </a:ext>
            </a:extLst>
          </p:cNvPr>
          <p:cNvSpPr txBox="1"/>
          <p:nvPr/>
        </p:nvSpPr>
        <p:spPr>
          <a:xfrm>
            <a:off x="9353690" y="5359065"/>
            <a:ext cx="2248695" cy="523220"/>
          </a:xfrm>
          <a:prstGeom prst="rect">
            <a:avLst/>
          </a:prstGeom>
          <a:noFill/>
        </p:spPr>
        <p:txBody>
          <a:bodyPr wrap="square" rtlCol="0">
            <a:spAutoFit/>
          </a:bodyPr>
          <a:lstStyle/>
          <a:p>
            <a:r>
              <a:rPr lang="en-US" sz="1400" dirty="0">
                <a:solidFill>
                  <a:srgbClr val="FF0000"/>
                </a:solidFill>
              </a:rPr>
              <a:t>And just say x.property4(); if no parameters.</a:t>
            </a:r>
            <a:endParaRPr lang="en-US" dirty="0">
              <a:solidFill>
                <a:srgbClr val="FF0000"/>
              </a:solidFill>
            </a:endParaRPr>
          </a:p>
        </p:txBody>
      </p:sp>
      <p:sp>
        <p:nvSpPr>
          <p:cNvPr id="7" name="TextBox 6">
            <a:extLst>
              <a:ext uri="{FF2B5EF4-FFF2-40B4-BE49-F238E27FC236}">
                <a16:creationId xmlns:a16="http://schemas.microsoft.com/office/drawing/2014/main" id="{DFF9227B-90E6-628E-E910-4E3B3CFC03DE}"/>
              </a:ext>
            </a:extLst>
          </p:cNvPr>
          <p:cNvSpPr txBox="1"/>
          <p:nvPr/>
        </p:nvSpPr>
        <p:spPr>
          <a:xfrm>
            <a:off x="422973" y="5752599"/>
            <a:ext cx="4400760" cy="523220"/>
          </a:xfrm>
          <a:prstGeom prst="rect">
            <a:avLst/>
          </a:prstGeom>
          <a:noFill/>
          <a:ln>
            <a:solidFill>
              <a:srgbClr val="0066FF"/>
            </a:solidFill>
          </a:ln>
        </p:spPr>
        <p:txBody>
          <a:bodyPr wrap="square" rtlCol="0">
            <a:spAutoFit/>
          </a:bodyPr>
          <a:lstStyle/>
          <a:p>
            <a:r>
              <a:rPr lang="en-US" sz="1400"/>
              <a:t>evidently, can assign new properties and attributes via: </a:t>
            </a:r>
            <a:r>
              <a:rPr lang="en-US" sz="1400" b="1"/>
              <a:t>x[property5] = attribute 5</a:t>
            </a:r>
            <a:r>
              <a:rPr lang="en-US" sz="1400"/>
              <a:t>.</a:t>
            </a:r>
          </a:p>
        </p:txBody>
      </p:sp>
    </p:spTree>
    <p:extLst>
      <p:ext uri="{BB962C8B-B14F-4D97-AF65-F5344CB8AC3E}">
        <p14:creationId xmlns:p14="http://schemas.microsoft.com/office/powerpoint/2010/main" val="2484835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015508" y="243897"/>
            <a:ext cx="1180018" cy="523220"/>
          </a:xfrm>
          <a:prstGeom prst="rect">
            <a:avLst/>
          </a:prstGeom>
          <a:noFill/>
        </p:spPr>
        <p:txBody>
          <a:bodyPr wrap="square" rtlCol="0">
            <a:spAutoFit/>
          </a:bodyPr>
          <a:lstStyle/>
          <a:p>
            <a:r>
              <a:rPr lang="en-US" sz="2800" b="1" u="sng"/>
              <a:t>JSON</a:t>
            </a:r>
          </a:p>
        </p:txBody>
      </p:sp>
      <p:sp>
        <p:nvSpPr>
          <p:cNvPr id="5" name="TextBox 4">
            <a:extLst>
              <a:ext uri="{FF2B5EF4-FFF2-40B4-BE49-F238E27FC236}">
                <a16:creationId xmlns:a16="http://schemas.microsoft.com/office/drawing/2014/main" id="{284416C9-2EBF-4489-8F94-98F415CA4A6C}"/>
              </a:ext>
            </a:extLst>
          </p:cNvPr>
          <p:cNvSpPr txBox="1"/>
          <p:nvPr/>
        </p:nvSpPr>
        <p:spPr>
          <a:xfrm>
            <a:off x="327432" y="1107049"/>
            <a:ext cx="5168299" cy="338554"/>
          </a:xfrm>
          <a:prstGeom prst="rect">
            <a:avLst/>
          </a:prstGeom>
          <a:noFill/>
        </p:spPr>
        <p:txBody>
          <a:bodyPr wrap="square">
            <a:spAutoFit/>
          </a:bodyPr>
          <a:lstStyle/>
          <a:p>
            <a:r>
              <a:rPr lang="en-US" sz="1600"/>
              <a:t>Can save a json file, save it with the extension .json.  </a:t>
            </a:r>
          </a:p>
        </p:txBody>
      </p:sp>
    </p:spTree>
    <p:extLst>
      <p:ext uri="{BB962C8B-B14F-4D97-AF65-F5344CB8AC3E}">
        <p14:creationId xmlns:p14="http://schemas.microsoft.com/office/powerpoint/2010/main" val="2229189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Objects</a:t>
            </a:r>
          </a:p>
        </p:txBody>
      </p:sp>
      <p:sp>
        <p:nvSpPr>
          <p:cNvPr id="5" name="TextBox 4">
            <a:extLst>
              <a:ext uri="{FF2B5EF4-FFF2-40B4-BE49-F238E27FC236}">
                <a16:creationId xmlns:a16="http://schemas.microsoft.com/office/drawing/2014/main" id="{284416C9-2EBF-4489-8F94-98F415CA4A6C}"/>
              </a:ext>
            </a:extLst>
          </p:cNvPr>
          <p:cNvSpPr txBox="1"/>
          <p:nvPr/>
        </p:nvSpPr>
        <p:spPr>
          <a:xfrm>
            <a:off x="310499" y="1302992"/>
            <a:ext cx="1873901" cy="338554"/>
          </a:xfrm>
          <a:prstGeom prst="rect">
            <a:avLst/>
          </a:prstGeom>
          <a:noFill/>
        </p:spPr>
        <p:txBody>
          <a:bodyPr wrap="square">
            <a:spAutoFit/>
          </a:bodyPr>
          <a:lstStyle/>
          <a:p>
            <a:r>
              <a:rPr lang="en-US" sz="1600"/>
              <a:t>For instance,</a:t>
            </a:r>
          </a:p>
        </p:txBody>
      </p:sp>
      <p:pic>
        <p:nvPicPr>
          <p:cNvPr id="10" name="Picture 9">
            <a:extLst>
              <a:ext uri="{FF2B5EF4-FFF2-40B4-BE49-F238E27FC236}">
                <a16:creationId xmlns:a16="http://schemas.microsoft.com/office/drawing/2014/main" id="{F9155DC0-A8DB-4048-B474-0BD76EB658B8}"/>
              </a:ext>
            </a:extLst>
          </p:cNvPr>
          <p:cNvPicPr>
            <a:picLocks noChangeAspect="1"/>
          </p:cNvPicPr>
          <p:nvPr/>
        </p:nvPicPr>
        <p:blipFill>
          <a:blip r:embed="rId3"/>
          <a:stretch>
            <a:fillRect/>
          </a:stretch>
        </p:blipFill>
        <p:spPr>
          <a:xfrm>
            <a:off x="330163" y="1845163"/>
            <a:ext cx="4981575" cy="2200275"/>
          </a:xfrm>
          <a:prstGeom prst="rect">
            <a:avLst/>
          </a:prstGeom>
        </p:spPr>
      </p:pic>
    </p:spTree>
    <p:extLst>
      <p:ext uri="{BB962C8B-B14F-4D97-AF65-F5344CB8AC3E}">
        <p14:creationId xmlns:p14="http://schemas.microsoft.com/office/powerpoint/2010/main" val="64825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789574" y="290988"/>
            <a:ext cx="3874418" cy="523220"/>
          </a:xfrm>
          <a:prstGeom prst="rect">
            <a:avLst/>
          </a:prstGeom>
          <a:noFill/>
        </p:spPr>
        <p:txBody>
          <a:bodyPr wrap="square" rtlCol="0">
            <a:spAutoFit/>
          </a:bodyPr>
          <a:lstStyle/>
          <a:p>
            <a:r>
              <a:rPr lang="en-US" sz="2800" b="1" u="sng"/>
              <a:t>Miscellaneous Operators</a:t>
            </a:r>
          </a:p>
        </p:txBody>
      </p:sp>
      <p:sp>
        <p:nvSpPr>
          <p:cNvPr id="16" name="TextBox 15">
            <a:extLst>
              <a:ext uri="{FF2B5EF4-FFF2-40B4-BE49-F238E27FC236}">
                <a16:creationId xmlns:a16="http://schemas.microsoft.com/office/drawing/2014/main" id="{757D88EC-16EE-44B8-8EA9-222E5D24574C}"/>
              </a:ext>
            </a:extLst>
          </p:cNvPr>
          <p:cNvSpPr txBox="1"/>
          <p:nvPr/>
        </p:nvSpPr>
        <p:spPr>
          <a:xfrm>
            <a:off x="431127" y="1587761"/>
            <a:ext cx="2396914" cy="338554"/>
          </a:xfrm>
          <a:prstGeom prst="rect">
            <a:avLst/>
          </a:prstGeom>
          <a:noFill/>
        </p:spPr>
        <p:txBody>
          <a:bodyPr wrap="square">
            <a:spAutoFit/>
          </a:bodyPr>
          <a:lstStyle/>
          <a:p>
            <a:r>
              <a:rPr lang="en-US" sz="1600"/>
              <a:t>Some type operators…</a:t>
            </a:r>
          </a:p>
        </p:txBody>
      </p:sp>
      <p:sp>
        <p:nvSpPr>
          <p:cNvPr id="17" name="TextBox 16">
            <a:extLst>
              <a:ext uri="{FF2B5EF4-FFF2-40B4-BE49-F238E27FC236}">
                <a16:creationId xmlns:a16="http://schemas.microsoft.com/office/drawing/2014/main" id="{1CB50734-7AEE-4F1C-9F15-02E866942D1A}"/>
              </a:ext>
            </a:extLst>
          </p:cNvPr>
          <p:cNvSpPr txBox="1"/>
          <p:nvPr/>
        </p:nvSpPr>
        <p:spPr>
          <a:xfrm>
            <a:off x="431127" y="2320906"/>
            <a:ext cx="7506242" cy="584775"/>
          </a:xfrm>
          <a:prstGeom prst="rect">
            <a:avLst/>
          </a:prstGeom>
          <a:noFill/>
        </p:spPr>
        <p:txBody>
          <a:bodyPr wrap="square">
            <a:spAutoFit/>
          </a:bodyPr>
          <a:lstStyle/>
          <a:p>
            <a:r>
              <a:rPr lang="en-US" sz="1600"/>
              <a:t>typeof(y);			returns type of y</a:t>
            </a:r>
          </a:p>
          <a:p>
            <a:r>
              <a:rPr lang="en-US" sz="1600"/>
              <a:t>y = instanceof(x);		returns true if y is instance of type x.</a:t>
            </a:r>
          </a:p>
        </p:txBody>
      </p:sp>
      <p:pic>
        <p:nvPicPr>
          <p:cNvPr id="3" name="Picture 2">
            <a:extLst>
              <a:ext uri="{FF2B5EF4-FFF2-40B4-BE49-F238E27FC236}">
                <a16:creationId xmlns:a16="http://schemas.microsoft.com/office/drawing/2014/main" id="{E1C0D688-5766-9C20-401F-DD25CAAD1E69}"/>
              </a:ext>
            </a:extLst>
          </p:cNvPr>
          <p:cNvPicPr>
            <a:picLocks noChangeAspect="1"/>
          </p:cNvPicPr>
          <p:nvPr/>
        </p:nvPicPr>
        <p:blipFill>
          <a:blip r:embed="rId3"/>
          <a:stretch>
            <a:fillRect/>
          </a:stretch>
        </p:blipFill>
        <p:spPr>
          <a:xfrm>
            <a:off x="479064" y="3427302"/>
            <a:ext cx="3878916" cy="251482"/>
          </a:xfrm>
          <a:prstGeom prst="rect">
            <a:avLst/>
          </a:prstGeom>
        </p:spPr>
      </p:pic>
      <p:pic>
        <p:nvPicPr>
          <p:cNvPr id="4" name="Picture 3">
            <a:extLst>
              <a:ext uri="{FF2B5EF4-FFF2-40B4-BE49-F238E27FC236}">
                <a16:creationId xmlns:a16="http://schemas.microsoft.com/office/drawing/2014/main" id="{0D514799-2D72-4E07-5625-A85C021A7FFD}"/>
              </a:ext>
            </a:extLst>
          </p:cNvPr>
          <p:cNvPicPr>
            <a:picLocks noChangeAspect="1"/>
          </p:cNvPicPr>
          <p:nvPr/>
        </p:nvPicPr>
        <p:blipFill>
          <a:blip r:embed="rId4"/>
          <a:stretch>
            <a:fillRect/>
          </a:stretch>
        </p:blipFill>
        <p:spPr>
          <a:xfrm>
            <a:off x="508560" y="3790711"/>
            <a:ext cx="3132091" cy="220999"/>
          </a:xfrm>
          <a:prstGeom prst="rect">
            <a:avLst/>
          </a:prstGeom>
        </p:spPr>
      </p:pic>
      <p:pic>
        <p:nvPicPr>
          <p:cNvPr id="5" name="Picture 4">
            <a:extLst>
              <a:ext uri="{FF2B5EF4-FFF2-40B4-BE49-F238E27FC236}">
                <a16:creationId xmlns:a16="http://schemas.microsoft.com/office/drawing/2014/main" id="{1636BE17-EACE-64FB-062D-FE2AA9CB76A8}"/>
              </a:ext>
            </a:extLst>
          </p:cNvPr>
          <p:cNvPicPr>
            <a:picLocks noChangeAspect="1"/>
          </p:cNvPicPr>
          <p:nvPr/>
        </p:nvPicPr>
        <p:blipFill>
          <a:blip r:embed="rId5"/>
          <a:stretch>
            <a:fillRect/>
          </a:stretch>
        </p:blipFill>
        <p:spPr>
          <a:xfrm>
            <a:off x="4855030" y="3482098"/>
            <a:ext cx="358171" cy="160034"/>
          </a:xfrm>
          <a:prstGeom prst="rect">
            <a:avLst/>
          </a:prstGeom>
        </p:spPr>
      </p:pic>
      <p:pic>
        <p:nvPicPr>
          <p:cNvPr id="6" name="Picture 5">
            <a:extLst>
              <a:ext uri="{FF2B5EF4-FFF2-40B4-BE49-F238E27FC236}">
                <a16:creationId xmlns:a16="http://schemas.microsoft.com/office/drawing/2014/main" id="{CCB2BB06-FDF6-E641-D0D4-078A0F3BB47D}"/>
              </a:ext>
            </a:extLst>
          </p:cNvPr>
          <p:cNvPicPr>
            <a:picLocks noChangeAspect="1"/>
          </p:cNvPicPr>
          <p:nvPr/>
        </p:nvPicPr>
        <p:blipFill>
          <a:blip r:embed="rId5"/>
          <a:stretch>
            <a:fillRect/>
          </a:stretch>
        </p:blipFill>
        <p:spPr>
          <a:xfrm>
            <a:off x="4864862" y="3805356"/>
            <a:ext cx="358171" cy="160034"/>
          </a:xfrm>
          <a:prstGeom prst="rect">
            <a:avLst/>
          </a:prstGeom>
        </p:spPr>
      </p:pic>
      <p:pic>
        <p:nvPicPr>
          <p:cNvPr id="7" name="Picture 6">
            <a:extLst>
              <a:ext uri="{FF2B5EF4-FFF2-40B4-BE49-F238E27FC236}">
                <a16:creationId xmlns:a16="http://schemas.microsoft.com/office/drawing/2014/main" id="{545435C9-B829-E11F-0E6E-C6D767B9C98E}"/>
              </a:ext>
            </a:extLst>
          </p:cNvPr>
          <p:cNvPicPr>
            <a:picLocks noChangeAspect="1"/>
          </p:cNvPicPr>
          <p:nvPr/>
        </p:nvPicPr>
        <p:blipFill>
          <a:blip r:embed="rId5"/>
          <a:stretch>
            <a:fillRect/>
          </a:stretch>
        </p:blipFill>
        <p:spPr>
          <a:xfrm>
            <a:off x="4864862" y="4218549"/>
            <a:ext cx="358171" cy="160034"/>
          </a:xfrm>
          <a:prstGeom prst="rect">
            <a:avLst/>
          </a:prstGeom>
        </p:spPr>
      </p:pic>
      <p:pic>
        <p:nvPicPr>
          <p:cNvPr id="8" name="Picture 7">
            <a:extLst>
              <a:ext uri="{FF2B5EF4-FFF2-40B4-BE49-F238E27FC236}">
                <a16:creationId xmlns:a16="http://schemas.microsoft.com/office/drawing/2014/main" id="{C1D5F220-68B2-2D04-1144-9B5AB9CAE869}"/>
              </a:ext>
            </a:extLst>
          </p:cNvPr>
          <p:cNvPicPr>
            <a:picLocks noChangeAspect="1"/>
          </p:cNvPicPr>
          <p:nvPr/>
        </p:nvPicPr>
        <p:blipFill>
          <a:blip r:embed="rId6"/>
          <a:stretch>
            <a:fillRect/>
          </a:stretch>
        </p:blipFill>
        <p:spPr>
          <a:xfrm>
            <a:off x="508560" y="4114565"/>
            <a:ext cx="3505504" cy="259102"/>
          </a:xfrm>
          <a:prstGeom prst="rect">
            <a:avLst/>
          </a:prstGeom>
        </p:spPr>
      </p:pic>
    </p:spTree>
    <p:extLst>
      <p:ext uri="{BB962C8B-B14F-4D97-AF65-F5344CB8AC3E}">
        <p14:creationId xmlns:p14="http://schemas.microsoft.com/office/powerpoint/2010/main" val="4293452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Control Operators</a:t>
            </a:r>
          </a:p>
        </p:txBody>
      </p:sp>
      <p:sp>
        <p:nvSpPr>
          <p:cNvPr id="10" name="TextBox 9">
            <a:extLst>
              <a:ext uri="{FF2B5EF4-FFF2-40B4-BE49-F238E27FC236}">
                <a16:creationId xmlns:a16="http://schemas.microsoft.com/office/drawing/2014/main" id="{FF0EF753-E16D-48E7-8937-E2423E99DEF1}"/>
              </a:ext>
            </a:extLst>
          </p:cNvPr>
          <p:cNvSpPr txBox="1"/>
          <p:nvPr/>
        </p:nvSpPr>
        <p:spPr>
          <a:xfrm>
            <a:off x="299154" y="3332668"/>
            <a:ext cx="3075642" cy="369332"/>
          </a:xfrm>
          <a:prstGeom prst="rect">
            <a:avLst/>
          </a:prstGeom>
          <a:noFill/>
        </p:spPr>
        <p:txBody>
          <a:bodyPr wrap="square">
            <a:spAutoFit/>
          </a:bodyPr>
          <a:lstStyle/>
          <a:p>
            <a:r>
              <a:rPr lang="en-US"/>
              <a:t>if (condition) {commands;}</a:t>
            </a:r>
          </a:p>
        </p:txBody>
      </p:sp>
      <p:sp>
        <p:nvSpPr>
          <p:cNvPr id="14" name="TextBox 13">
            <a:extLst>
              <a:ext uri="{FF2B5EF4-FFF2-40B4-BE49-F238E27FC236}">
                <a16:creationId xmlns:a16="http://schemas.microsoft.com/office/drawing/2014/main" id="{61CD1E2A-A1D9-47A0-A9AD-936A34D5A24B}"/>
              </a:ext>
            </a:extLst>
          </p:cNvPr>
          <p:cNvSpPr txBox="1"/>
          <p:nvPr/>
        </p:nvSpPr>
        <p:spPr>
          <a:xfrm>
            <a:off x="299154" y="4077023"/>
            <a:ext cx="2802265" cy="646331"/>
          </a:xfrm>
          <a:prstGeom prst="rect">
            <a:avLst/>
          </a:prstGeom>
          <a:noFill/>
        </p:spPr>
        <p:txBody>
          <a:bodyPr wrap="square">
            <a:spAutoFit/>
          </a:bodyPr>
          <a:lstStyle/>
          <a:p>
            <a:r>
              <a:rPr lang="en-US" sz="1800"/>
              <a:t>if (condition) {commands;} </a:t>
            </a:r>
          </a:p>
          <a:p>
            <a:r>
              <a:rPr lang="en-US" sz="1800"/>
              <a:t>else {other commands;}</a:t>
            </a:r>
          </a:p>
        </p:txBody>
      </p:sp>
      <p:sp>
        <p:nvSpPr>
          <p:cNvPr id="15" name="TextBox 14">
            <a:extLst>
              <a:ext uri="{FF2B5EF4-FFF2-40B4-BE49-F238E27FC236}">
                <a16:creationId xmlns:a16="http://schemas.microsoft.com/office/drawing/2014/main" id="{91226429-6EE6-4DA8-9DC0-F50FD4A119CF}"/>
              </a:ext>
            </a:extLst>
          </p:cNvPr>
          <p:cNvSpPr txBox="1"/>
          <p:nvPr/>
        </p:nvSpPr>
        <p:spPr>
          <a:xfrm>
            <a:off x="280301" y="5223793"/>
            <a:ext cx="4150298" cy="1200329"/>
          </a:xfrm>
          <a:prstGeom prst="rect">
            <a:avLst/>
          </a:prstGeom>
          <a:noFill/>
        </p:spPr>
        <p:txBody>
          <a:bodyPr wrap="square">
            <a:spAutoFit/>
          </a:bodyPr>
          <a:lstStyle/>
          <a:p>
            <a:r>
              <a:rPr lang="en-US" sz="1800"/>
              <a:t>if (condition) {commands;}</a:t>
            </a:r>
          </a:p>
          <a:p>
            <a:r>
              <a:rPr lang="en-US"/>
              <a:t>else if (condition1) {other commands1;}</a:t>
            </a:r>
            <a:r>
              <a:rPr lang="en-US" sz="1800"/>
              <a:t> </a:t>
            </a:r>
          </a:p>
          <a:p>
            <a:r>
              <a:rPr lang="en-US" sz="1800"/>
              <a:t>else if (condition2) {other commands2;}</a:t>
            </a:r>
          </a:p>
          <a:p>
            <a:r>
              <a:rPr lang="en-US"/>
              <a:t>else {final commands;}</a:t>
            </a:r>
            <a:endParaRPr lang="en-US" sz="1800"/>
          </a:p>
        </p:txBody>
      </p:sp>
      <p:sp>
        <p:nvSpPr>
          <p:cNvPr id="6" name="TextBox 5">
            <a:extLst>
              <a:ext uri="{FF2B5EF4-FFF2-40B4-BE49-F238E27FC236}">
                <a16:creationId xmlns:a16="http://schemas.microsoft.com/office/drawing/2014/main" id="{5C7585AD-6823-4AF9-8899-A2B07785DB52}"/>
              </a:ext>
            </a:extLst>
          </p:cNvPr>
          <p:cNvSpPr txBox="1"/>
          <p:nvPr/>
        </p:nvSpPr>
        <p:spPr>
          <a:xfrm>
            <a:off x="346288" y="1204009"/>
            <a:ext cx="3273606" cy="338554"/>
          </a:xfrm>
          <a:prstGeom prst="rect">
            <a:avLst/>
          </a:prstGeom>
          <a:noFill/>
        </p:spPr>
        <p:txBody>
          <a:bodyPr wrap="square">
            <a:spAutoFit/>
          </a:bodyPr>
          <a:lstStyle/>
          <a:p>
            <a:r>
              <a:rPr lang="en-US" sz="1600"/>
              <a:t>Here are some logical operators:</a:t>
            </a:r>
          </a:p>
        </p:txBody>
      </p:sp>
      <p:sp>
        <p:nvSpPr>
          <p:cNvPr id="7" name="TextBox 6">
            <a:extLst>
              <a:ext uri="{FF2B5EF4-FFF2-40B4-BE49-F238E27FC236}">
                <a16:creationId xmlns:a16="http://schemas.microsoft.com/office/drawing/2014/main" id="{76F8DFCE-9ACF-4A19-8741-090F77575728}"/>
              </a:ext>
            </a:extLst>
          </p:cNvPr>
          <p:cNvSpPr txBox="1"/>
          <p:nvPr/>
        </p:nvSpPr>
        <p:spPr>
          <a:xfrm>
            <a:off x="346288" y="1634207"/>
            <a:ext cx="4084311" cy="1323439"/>
          </a:xfrm>
          <a:prstGeom prst="rect">
            <a:avLst/>
          </a:prstGeom>
          <a:noFill/>
        </p:spPr>
        <p:txBody>
          <a:bodyPr wrap="square">
            <a:spAutoFit/>
          </a:bodyPr>
          <a:lstStyle/>
          <a:p>
            <a:r>
              <a:rPr lang="en-US" sz="1600"/>
              <a:t>&amp;&amp;			and</a:t>
            </a:r>
          </a:p>
          <a:p>
            <a:r>
              <a:rPr lang="en-US" sz="1600"/>
              <a:t>||			or</a:t>
            </a:r>
          </a:p>
          <a:p>
            <a:r>
              <a:rPr lang="en-US" sz="1600"/>
              <a:t>!			not</a:t>
            </a:r>
          </a:p>
          <a:p>
            <a:r>
              <a:rPr lang="en-US" sz="1600"/>
              <a:t>==			equal</a:t>
            </a:r>
          </a:p>
          <a:p>
            <a:r>
              <a:rPr lang="en-US" sz="1600"/>
              <a:t>!=			not equal </a:t>
            </a:r>
          </a:p>
        </p:txBody>
      </p:sp>
      <p:sp>
        <p:nvSpPr>
          <p:cNvPr id="3" name="TextBox 2">
            <a:extLst>
              <a:ext uri="{FF2B5EF4-FFF2-40B4-BE49-F238E27FC236}">
                <a16:creationId xmlns:a16="http://schemas.microsoft.com/office/drawing/2014/main" id="{5493D448-EFE3-427E-BD3F-CBA6CDC12051}"/>
              </a:ext>
            </a:extLst>
          </p:cNvPr>
          <p:cNvSpPr txBox="1"/>
          <p:nvPr/>
        </p:nvSpPr>
        <p:spPr>
          <a:xfrm>
            <a:off x="5552388" y="1210940"/>
            <a:ext cx="3273606" cy="369332"/>
          </a:xfrm>
          <a:prstGeom prst="rect">
            <a:avLst/>
          </a:prstGeom>
          <a:noFill/>
        </p:spPr>
        <p:txBody>
          <a:bodyPr wrap="square" rtlCol="0">
            <a:spAutoFit/>
          </a:bodyPr>
          <a:lstStyle/>
          <a:p>
            <a:r>
              <a:rPr lang="en-US"/>
              <a:t>boolean variables are: true, false</a:t>
            </a:r>
          </a:p>
        </p:txBody>
      </p:sp>
      <p:grpSp>
        <p:nvGrpSpPr>
          <p:cNvPr id="8" name="Group 7">
            <a:extLst>
              <a:ext uri="{FF2B5EF4-FFF2-40B4-BE49-F238E27FC236}">
                <a16:creationId xmlns:a16="http://schemas.microsoft.com/office/drawing/2014/main" id="{66F0541B-7196-44DB-B4CC-6BFBF61EC55B}"/>
              </a:ext>
            </a:extLst>
          </p:cNvPr>
          <p:cNvGrpSpPr/>
          <p:nvPr/>
        </p:nvGrpSpPr>
        <p:grpSpPr>
          <a:xfrm>
            <a:off x="7633433" y="1094311"/>
            <a:ext cx="1175400" cy="1211040"/>
            <a:chOff x="7633433" y="934052"/>
            <a:chExt cx="1175400" cy="1211040"/>
          </a:xfrm>
        </p:grpSpPr>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B82918CA-E289-4770-830C-56DDABFA888A}"/>
                    </a:ext>
                  </a:extLst>
                </p14:cNvPr>
                <p14:cNvContentPartPr/>
                <p14:nvPr/>
              </p14:nvContentPartPr>
              <p14:xfrm>
                <a:off x="7633433" y="934052"/>
                <a:ext cx="1175400" cy="737280"/>
              </p14:xfrm>
            </p:contentPart>
          </mc:Choice>
          <mc:Fallback xmlns="">
            <p:pic>
              <p:nvPicPr>
                <p:cNvPr id="4" name="Ink 3">
                  <a:extLst>
                    <a:ext uri="{FF2B5EF4-FFF2-40B4-BE49-F238E27FC236}">
                      <a16:creationId xmlns:a16="http://schemas.microsoft.com/office/drawing/2014/main" id="{B82918CA-E289-4770-830C-56DDABFA888A}"/>
                    </a:ext>
                  </a:extLst>
                </p:cNvPr>
                <p:cNvPicPr/>
                <p:nvPr/>
              </p:nvPicPr>
              <p:blipFill>
                <a:blip r:embed="rId4"/>
                <a:stretch>
                  <a:fillRect/>
                </a:stretch>
              </p:blipFill>
              <p:spPr>
                <a:xfrm>
                  <a:off x="7629113" y="929732"/>
                  <a:ext cx="1184040" cy="7459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50AABC04-22E3-47C3-8E61-CF766FE408A5}"/>
                    </a:ext>
                  </a:extLst>
                </p14:cNvPr>
                <p14:cNvContentPartPr/>
                <p14:nvPr/>
              </p14:nvContentPartPr>
              <p14:xfrm>
                <a:off x="8153993" y="1573772"/>
                <a:ext cx="592560" cy="571320"/>
              </p14:xfrm>
            </p:contentPart>
          </mc:Choice>
          <mc:Fallback xmlns="">
            <p:pic>
              <p:nvPicPr>
                <p:cNvPr id="5" name="Ink 4">
                  <a:extLst>
                    <a:ext uri="{FF2B5EF4-FFF2-40B4-BE49-F238E27FC236}">
                      <a16:creationId xmlns:a16="http://schemas.microsoft.com/office/drawing/2014/main" id="{50AABC04-22E3-47C3-8E61-CF766FE408A5}"/>
                    </a:ext>
                  </a:extLst>
                </p:cNvPr>
                <p:cNvPicPr/>
                <p:nvPr/>
              </p:nvPicPr>
              <p:blipFill>
                <a:blip r:embed="rId6"/>
                <a:stretch>
                  <a:fillRect/>
                </a:stretch>
              </p:blipFill>
              <p:spPr>
                <a:xfrm>
                  <a:off x="8149673" y="1569452"/>
                  <a:ext cx="601200" cy="579960"/>
                </a:xfrm>
                <a:prstGeom prst="rect">
                  <a:avLst/>
                </a:prstGeom>
              </p:spPr>
            </p:pic>
          </mc:Fallback>
        </mc:AlternateContent>
      </p:grpSp>
      <p:sp>
        <p:nvSpPr>
          <p:cNvPr id="9" name="TextBox 8">
            <a:extLst>
              <a:ext uri="{FF2B5EF4-FFF2-40B4-BE49-F238E27FC236}">
                <a16:creationId xmlns:a16="http://schemas.microsoft.com/office/drawing/2014/main" id="{F55A6F2F-FEFE-471A-BC15-B0443C073CCB}"/>
              </a:ext>
            </a:extLst>
          </p:cNvPr>
          <p:cNvSpPr txBox="1"/>
          <p:nvPr/>
        </p:nvSpPr>
        <p:spPr>
          <a:xfrm>
            <a:off x="7390615" y="2459110"/>
            <a:ext cx="3746410" cy="338554"/>
          </a:xfrm>
          <a:prstGeom prst="rect">
            <a:avLst/>
          </a:prstGeom>
          <a:noFill/>
        </p:spPr>
        <p:txBody>
          <a:bodyPr wrap="none" rtlCol="0">
            <a:spAutoFit/>
          </a:bodyPr>
          <a:lstStyle/>
          <a:p>
            <a:r>
              <a:rPr lang="en-US" sz="1600"/>
              <a:t>Note uncapitalized - capitalization matters.</a:t>
            </a:r>
          </a:p>
        </p:txBody>
      </p:sp>
      <p:pic>
        <p:nvPicPr>
          <p:cNvPr id="11" name="Picture 10">
            <a:extLst>
              <a:ext uri="{FF2B5EF4-FFF2-40B4-BE49-F238E27FC236}">
                <a16:creationId xmlns:a16="http://schemas.microsoft.com/office/drawing/2014/main" id="{3C478E50-90F4-6CCB-B3BD-08C073223C4E}"/>
              </a:ext>
            </a:extLst>
          </p:cNvPr>
          <p:cNvPicPr>
            <a:picLocks noChangeAspect="1"/>
          </p:cNvPicPr>
          <p:nvPr/>
        </p:nvPicPr>
        <p:blipFill>
          <a:blip r:embed="rId7"/>
          <a:stretch>
            <a:fillRect/>
          </a:stretch>
        </p:blipFill>
        <p:spPr>
          <a:xfrm>
            <a:off x="5023423" y="3392877"/>
            <a:ext cx="6774588" cy="2426604"/>
          </a:xfrm>
          <a:prstGeom prst="rect">
            <a:avLst/>
          </a:prstGeom>
        </p:spPr>
      </p:pic>
    </p:spTree>
    <p:extLst>
      <p:ext uri="{BB962C8B-B14F-4D97-AF65-F5344CB8AC3E}">
        <p14:creationId xmlns:p14="http://schemas.microsoft.com/office/powerpoint/2010/main" val="3686881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Control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672447" y="1429592"/>
            <a:ext cx="2824897" cy="3693319"/>
          </a:xfrm>
          <a:prstGeom prst="rect">
            <a:avLst/>
          </a:prstGeom>
          <a:noFill/>
        </p:spPr>
        <p:txBody>
          <a:bodyPr wrap="square">
            <a:spAutoFit/>
          </a:bodyPr>
          <a:lstStyle/>
          <a:p>
            <a:r>
              <a:rPr lang="en-US"/>
              <a:t>switch</a:t>
            </a:r>
            <a:r>
              <a:rPr lang="en-US" sz="1800"/>
              <a:t> (condition) {</a:t>
            </a:r>
          </a:p>
          <a:p>
            <a:r>
              <a:rPr lang="en-US"/>
              <a:t>     case a:</a:t>
            </a:r>
          </a:p>
          <a:p>
            <a:r>
              <a:rPr lang="en-US" sz="1800"/>
              <a:t>          commands;</a:t>
            </a:r>
          </a:p>
          <a:p>
            <a:r>
              <a:rPr lang="en-US"/>
              <a:t>          break;</a:t>
            </a:r>
            <a:endParaRPr lang="en-US" sz="1800"/>
          </a:p>
          <a:p>
            <a:r>
              <a:rPr lang="en-US"/>
              <a:t>     case b:</a:t>
            </a:r>
          </a:p>
          <a:p>
            <a:r>
              <a:rPr lang="en-US" sz="1800"/>
              <a:t>          commands;</a:t>
            </a:r>
          </a:p>
          <a:p>
            <a:r>
              <a:rPr lang="en-US"/>
              <a:t>          break;</a:t>
            </a:r>
          </a:p>
          <a:p>
            <a:r>
              <a:rPr lang="en-US" sz="1800"/>
              <a:t>     case c:</a:t>
            </a:r>
          </a:p>
          <a:p>
            <a:r>
              <a:rPr lang="en-US"/>
              <a:t>           commands;</a:t>
            </a:r>
          </a:p>
          <a:p>
            <a:r>
              <a:rPr lang="en-US" sz="1800"/>
              <a:t>           </a:t>
            </a:r>
            <a:r>
              <a:rPr lang="en-US"/>
              <a:t>break;</a:t>
            </a:r>
          </a:p>
          <a:p>
            <a:r>
              <a:rPr lang="en-US" sz="1800"/>
              <a:t>     :</a:t>
            </a:r>
          </a:p>
          <a:p>
            <a:r>
              <a:rPr lang="en-US"/>
              <a:t>     default:</a:t>
            </a:r>
          </a:p>
          <a:p>
            <a:r>
              <a:rPr lang="en-US"/>
              <a:t>          commands;}</a:t>
            </a:r>
            <a:endParaRPr lang="en-US" sz="1800"/>
          </a:p>
        </p:txBody>
      </p:sp>
    </p:spTree>
    <p:extLst>
      <p:ext uri="{BB962C8B-B14F-4D97-AF65-F5344CB8AC3E}">
        <p14:creationId xmlns:p14="http://schemas.microsoft.com/office/powerpoint/2010/main" val="32045182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Control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509599" y="1669449"/>
            <a:ext cx="2824897" cy="1477328"/>
          </a:xfrm>
          <a:prstGeom prst="rect">
            <a:avLst/>
          </a:prstGeom>
          <a:noFill/>
        </p:spPr>
        <p:txBody>
          <a:bodyPr wrap="square">
            <a:spAutoFit/>
          </a:bodyPr>
          <a:lstStyle/>
          <a:p>
            <a:r>
              <a:rPr lang="en-US" sz="1800"/>
              <a:t>var i;</a:t>
            </a:r>
          </a:p>
          <a:p>
            <a:endParaRPr lang="en-US"/>
          </a:p>
          <a:p>
            <a:r>
              <a:rPr lang="en-US"/>
              <a:t>for (i = 0; i &lt; n; i++) </a:t>
            </a:r>
          </a:p>
          <a:p>
            <a:r>
              <a:rPr lang="en-US"/>
              <a:t>  {commands;}</a:t>
            </a:r>
          </a:p>
          <a:p>
            <a:endParaRPr lang="en-US"/>
          </a:p>
        </p:txBody>
      </p:sp>
      <p:sp>
        <p:nvSpPr>
          <p:cNvPr id="3" name="TextBox 2">
            <a:extLst>
              <a:ext uri="{FF2B5EF4-FFF2-40B4-BE49-F238E27FC236}">
                <a16:creationId xmlns:a16="http://schemas.microsoft.com/office/drawing/2014/main" id="{BB2189FB-7D95-41BD-B7A1-853B530EC111}"/>
              </a:ext>
            </a:extLst>
          </p:cNvPr>
          <p:cNvSpPr txBox="1"/>
          <p:nvPr/>
        </p:nvSpPr>
        <p:spPr>
          <a:xfrm>
            <a:off x="509600" y="1088269"/>
            <a:ext cx="4248346" cy="338554"/>
          </a:xfrm>
          <a:prstGeom prst="rect">
            <a:avLst/>
          </a:prstGeom>
          <a:noFill/>
        </p:spPr>
        <p:txBody>
          <a:bodyPr wrap="square" rtlCol="0">
            <a:spAutoFit/>
          </a:bodyPr>
          <a:lstStyle/>
          <a:p>
            <a:r>
              <a:rPr lang="en-US" sz="1600"/>
              <a:t>the for loop works very much like in C++.  </a:t>
            </a:r>
            <a:endParaRPr lang="en-US"/>
          </a:p>
        </p:txBody>
      </p:sp>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F6FD98F7-D70C-4545-9E13-36325AE5ADC5}"/>
                  </a:ext>
                </a:extLst>
              </p14:cNvPr>
              <p14:cNvContentPartPr/>
              <p14:nvPr/>
            </p14:nvContentPartPr>
            <p14:xfrm>
              <a:off x="2174626" y="1972032"/>
              <a:ext cx="2160720" cy="494640"/>
            </p14:xfrm>
          </p:contentPart>
        </mc:Choice>
        <mc:Fallback xmlns="">
          <p:pic>
            <p:nvPicPr>
              <p:cNvPr id="4" name="Ink 3">
                <a:extLst>
                  <a:ext uri="{FF2B5EF4-FFF2-40B4-BE49-F238E27FC236}">
                    <a16:creationId xmlns:a16="http://schemas.microsoft.com/office/drawing/2014/main" id="{F6FD98F7-D70C-4545-9E13-36325AE5ADC5}"/>
                  </a:ext>
                </a:extLst>
              </p:cNvPr>
              <p:cNvPicPr/>
              <p:nvPr/>
            </p:nvPicPr>
            <p:blipFill>
              <a:blip r:embed="rId4"/>
              <a:stretch>
                <a:fillRect/>
              </a:stretch>
            </p:blipFill>
            <p:spPr>
              <a:xfrm>
                <a:off x="2165625" y="1963032"/>
                <a:ext cx="2178363" cy="512280"/>
              </a:xfrm>
              <a:prstGeom prst="rect">
                <a:avLst/>
              </a:prstGeom>
            </p:spPr>
          </p:pic>
        </mc:Fallback>
      </mc:AlternateContent>
      <p:sp>
        <p:nvSpPr>
          <p:cNvPr id="5" name="TextBox 4">
            <a:extLst>
              <a:ext uri="{FF2B5EF4-FFF2-40B4-BE49-F238E27FC236}">
                <a16:creationId xmlns:a16="http://schemas.microsoft.com/office/drawing/2014/main" id="{4A96D3D9-7215-4728-B55F-A1F72C4D1665}"/>
              </a:ext>
            </a:extLst>
          </p:cNvPr>
          <p:cNvSpPr txBox="1"/>
          <p:nvPr/>
        </p:nvSpPr>
        <p:spPr>
          <a:xfrm>
            <a:off x="4597689" y="2250130"/>
            <a:ext cx="5910606" cy="954107"/>
          </a:xfrm>
          <a:prstGeom prst="rect">
            <a:avLst/>
          </a:prstGeom>
          <a:noFill/>
        </p:spPr>
        <p:txBody>
          <a:bodyPr wrap="square" rtlCol="0">
            <a:spAutoFit/>
          </a:bodyPr>
          <a:lstStyle/>
          <a:p>
            <a:r>
              <a:rPr lang="en-US" sz="1400"/>
              <a:t>We can initiate to whatever.  And can also initiate multiple variables - just separate statements by commas.  We can also not initiate at all.  </a:t>
            </a:r>
          </a:p>
          <a:p>
            <a:r>
              <a:rPr lang="en-US" sz="1400"/>
              <a:t>can set the condition to whatever, and also have no condition at all.</a:t>
            </a:r>
          </a:p>
          <a:p>
            <a:r>
              <a:rPr lang="en-US" sz="1400"/>
              <a:t>and increment/decrement however.  </a:t>
            </a:r>
          </a:p>
        </p:txBody>
      </p:sp>
      <p:sp>
        <p:nvSpPr>
          <p:cNvPr id="7" name="TextBox 6">
            <a:extLst>
              <a:ext uri="{FF2B5EF4-FFF2-40B4-BE49-F238E27FC236}">
                <a16:creationId xmlns:a16="http://schemas.microsoft.com/office/drawing/2014/main" id="{E8866840-E52C-4B08-9C3A-3EF6BEC520F5}"/>
              </a:ext>
            </a:extLst>
          </p:cNvPr>
          <p:cNvSpPr txBox="1"/>
          <p:nvPr/>
        </p:nvSpPr>
        <p:spPr>
          <a:xfrm>
            <a:off x="509599" y="4697957"/>
            <a:ext cx="2824897" cy="923330"/>
          </a:xfrm>
          <a:prstGeom prst="rect">
            <a:avLst/>
          </a:prstGeom>
          <a:noFill/>
        </p:spPr>
        <p:txBody>
          <a:bodyPr wrap="square">
            <a:spAutoFit/>
          </a:bodyPr>
          <a:lstStyle/>
          <a:p>
            <a:r>
              <a:rPr lang="en-US"/>
              <a:t>for (x in object)</a:t>
            </a:r>
          </a:p>
          <a:p>
            <a:r>
              <a:rPr lang="en-US"/>
              <a:t>  {commands;}</a:t>
            </a:r>
          </a:p>
          <a:p>
            <a:endParaRPr lang="en-US"/>
          </a:p>
        </p:txBody>
      </p:sp>
      <p:sp>
        <p:nvSpPr>
          <p:cNvPr id="8" name="TextBox 7">
            <a:extLst>
              <a:ext uri="{FF2B5EF4-FFF2-40B4-BE49-F238E27FC236}">
                <a16:creationId xmlns:a16="http://schemas.microsoft.com/office/drawing/2014/main" id="{8D6DE021-B3CE-4293-A0A6-6BED4D66346E}"/>
              </a:ext>
            </a:extLst>
          </p:cNvPr>
          <p:cNvSpPr txBox="1"/>
          <p:nvPr/>
        </p:nvSpPr>
        <p:spPr>
          <a:xfrm>
            <a:off x="509600" y="4116777"/>
            <a:ext cx="5096432" cy="338554"/>
          </a:xfrm>
          <a:prstGeom prst="rect">
            <a:avLst/>
          </a:prstGeom>
          <a:noFill/>
        </p:spPr>
        <p:txBody>
          <a:bodyPr wrap="square" rtlCol="0">
            <a:spAutoFit/>
          </a:bodyPr>
          <a:lstStyle/>
          <a:p>
            <a:r>
              <a:rPr lang="en-US" sz="1600"/>
              <a:t>there’s also a for loop very much like the one in Python,</a:t>
            </a:r>
            <a:endParaRPr lang="en-US"/>
          </a:p>
        </p:txBody>
      </p:sp>
      <p:sp>
        <p:nvSpPr>
          <p:cNvPr id="10" name="TextBox 9">
            <a:extLst>
              <a:ext uri="{FF2B5EF4-FFF2-40B4-BE49-F238E27FC236}">
                <a16:creationId xmlns:a16="http://schemas.microsoft.com/office/drawing/2014/main" id="{CB85B18E-CB07-4662-8C0B-63F60B2F6114}"/>
              </a:ext>
            </a:extLst>
          </p:cNvPr>
          <p:cNvSpPr txBox="1"/>
          <p:nvPr/>
        </p:nvSpPr>
        <p:spPr>
          <a:xfrm>
            <a:off x="4459587" y="4819219"/>
            <a:ext cx="6628021" cy="738664"/>
          </a:xfrm>
          <a:prstGeom prst="rect">
            <a:avLst/>
          </a:prstGeom>
          <a:noFill/>
        </p:spPr>
        <p:txBody>
          <a:bodyPr wrap="square" rtlCol="0">
            <a:spAutoFit/>
          </a:bodyPr>
          <a:lstStyle/>
          <a:p>
            <a:r>
              <a:rPr lang="en-US" sz="1400"/>
              <a:t>this gets executed for every x in the object/array/whatever  Careful.  This doesn’t seem to work like Python.  Really it treats x as a number going from 0 to length of object - 1.  So would still have to reference elements of object array as object[x].  </a:t>
            </a: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65FDA120-D1DD-42CF-A0CA-612FC52BE6D5}"/>
                  </a:ext>
                </a:extLst>
              </p14:cNvPr>
              <p14:cNvContentPartPr/>
              <p14:nvPr/>
            </p14:nvContentPartPr>
            <p14:xfrm>
              <a:off x="2415299" y="4915688"/>
              <a:ext cx="1780920" cy="114840"/>
            </p14:xfrm>
          </p:contentPart>
        </mc:Choice>
        <mc:Fallback xmlns="">
          <p:pic>
            <p:nvPicPr>
              <p:cNvPr id="6" name="Ink 5">
                <a:extLst>
                  <a:ext uri="{FF2B5EF4-FFF2-40B4-BE49-F238E27FC236}">
                    <a16:creationId xmlns:a16="http://schemas.microsoft.com/office/drawing/2014/main" id="{65FDA120-D1DD-42CF-A0CA-612FC52BE6D5}"/>
                  </a:ext>
                </a:extLst>
              </p:cNvPr>
              <p:cNvPicPr/>
              <p:nvPr/>
            </p:nvPicPr>
            <p:blipFill>
              <a:blip r:embed="rId6"/>
              <a:stretch>
                <a:fillRect/>
              </a:stretch>
            </p:blipFill>
            <p:spPr>
              <a:xfrm>
                <a:off x="2410980" y="4911368"/>
                <a:ext cx="1789558" cy="123480"/>
              </a:xfrm>
              <a:prstGeom prst="rect">
                <a:avLst/>
              </a:prstGeom>
            </p:spPr>
          </p:pic>
        </mc:Fallback>
      </mc:AlternateContent>
      <p:sp>
        <p:nvSpPr>
          <p:cNvPr id="9" name="TextBox 8">
            <a:extLst>
              <a:ext uri="{FF2B5EF4-FFF2-40B4-BE49-F238E27FC236}">
                <a16:creationId xmlns:a16="http://schemas.microsoft.com/office/drawing/2014/main" id="{F1B50467-6A7F-E770-CB3A-1E074FC8A618}"/>
              </a:ext>
            </a:extLst>
          </p:cNvPr>
          <p:cNvSpPr txBox="1"/>
          <p:nvPr/>
        </p:nvSpPr>
        <p:spPr>
          <a:xfrm>
            <a:off x="4746868" y="1374818"/>
            <a:ext cx="5612248" cy="584775"/>
          </a:xfrm>
          <a:prstGeom prst="rect">
            <a:avLst/>
          </a:prstGeom>
          <a:noFill/>
          <a:ln>
            <a:solidFill>
              <a:srgbClr val="FF0000"/>
            </a:solidFill>
          </a:ln>
        </p:spPr>
        <p:txBody>
          <a:bodyPr wrap="square" rtlCol="0">
            <a:spAutoFit/>
          </a:bodyPr>
          <a:lstStyle/>
          <a:p>
            <a:r>
              <a:rPr lang="en-US" sz="1600" b="1"/>
              <a:t>have to </a:t>
            </a:r>
            <a:r>
              <a:rPr lang="en-US" sz="1600"/>
              <a:t>declare the increment i.  Probably best to do it inline: for(let i=0; i&lt;n; i++) </a:t>
            </a:r>
          </a:p>
        </p:txBody>
      </p:sp>
      <p:pic>
        <p:nvPicPr>
          <p:cNvPr id="12" name="Picture 11">
            <a:extLst>
              <a:ext uri="{FF2B5EF4-FFF2-40B4-BE49-F238E27FC236}">
                <a16:creationId xmlns:a16="http://schemas.microsoft.com/office/drawing/2014/main" id="{022EA59C-27A9-493E-9F11-0E1582864A3F}"/>
              </a:ext>
            </a:extLst>
          </p:cNvPr>
          <p:cNvPicPr>
            <a:picLocks noChangeAspect="1"/>
          </p:cNvPicPr>
          <p:nvPr/>
        </p:nvPicPr>
        <p:blipFill>
          <a:blip r:embed="rId7"/>
          <a:stretch>
            <a:fillRect/>
          </a:stretch>
        </p:blipFill>
        <p:spPr>
          <a:xfrm>
            <a:off x="4583830" y="5752930"/>
            <a:ext cx="4104708" cy="915858"/>
          </a:xfrm>
          <a:prstGeom prst="rect">
            <a:avLst/>
          </a:prstGeom>
        </p:spPr>
      </p:pic>
      <p:pic>
        <p:nvPicPr>
          <p:cNvPr id="13" name="Picture 12">
            <a:extLst>
              <a:ext uri="{FF2B5EF4-FFF2-40B4-BE49-F238E27FC236}">
                <a16:creationId xmlns:a16="http://schemas.microsoft.com/office/drawing/2014/main" id="{82C09169-9975-4243-AC4E-156A2EB99FFF}"/>
              </a:ext>
            </a:extLst>
          </p:cNvPr>
          <p:cNvPicPr>
            <a:picLocks noChangeAspect="1"/>
          </p:cNvPicPr>
          <p:nvPr/>
        </p:nvPicPr>
        <p:blipFill>
          <a:blip r:embed="rId8"/>
          <a:stretch>
            <a:fillRect/>
          </a:stretch>
        </p:blipFill>
        <p:spPr>
          <a:xfrm>
            <a:off x="4646001" y="3275367"/>
            <a:ext cx="2954333" cy="562730"/>
          </a:xfrm>
          <a:prstGeom prst="rect">
            <a:avLst/>
          </a:prstGeom>
        </p:spPr>
      </p:pic>
    </p:spTree>
    <p:extLst>
      <p:ext uri="{BB962C8B-B14F-4D97-AF65-F5344CB8AC3E}">
        <p14:creationId xmlns:p14="http://schemas.microsoft.com/office/powerpoint/2010/main" val="310514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093404" cy="523220"/>
          </a:xfrm>
          <a:prstGeom prst="rect">
            <a:avLst/>
          </a:prstGeom>
          <a:noFill/>
        </p:spPr>
        <p:txBody>
          <a:bodyPr wrap="square" rtlCol="0">
            <a:spAutoFit/>
          </a:bodyPr>
          <a:lstStyle/>
          <a:p>
            <a:r>
              <a:rPr lang="en-US" sz="2800" b="1" u="sng"/>
              <a:t>Control Operators</a:t>
            </a:r>
          </a:p>
        </p:txBody>
      </p:sp>
      <p:sp>
        <p:nvSpPr>
          <p:cNvPr id="16" name="TextBox 15">
            <a:extLst>
              <a:ext uri="{FF2B5EF4-FFF2-40B4-BE49-F238E27FC236}">
                <a16:creationId xmlns:a16="http://schemas.microsoft.com/office/drawing/2014/main" id="{BEEC63A8-E77B-40B3-A3B8-FD57CE7E1D5B}"/>
              </a:ext>
            </a:extLst>
          </p:cNvPr>
          <p:cNvSpPr txBox="1"/>
          <p:nvPr/>
        </p:nvSpPr>
        <p:spPr>
          <a:xfrm>
            <a:off x="696014" y="1759531"/>
            <a:ext cx="2037760" cy="646331"/>
          </a:xfrm>
          <a:prstGeom prst="rect">
            <a:avLst/>
          </a:prstGeom>
          <a:noFill/>
        </p:spPr>
        <p:txBody>
          <a:bodyPr wrap="square">
            <a:spAutoFit/>
          </a:bodyPr>
          <a:lstStyle/>
          <a:p>
            <a:r>
              <a:rPr lang="en-US"/>
              <a:t>while (condition)</a:t>
            </a:r>
          </a:p>
          <a:p>
            <a:r>
              <a:rPr lang="en-US"/>
              <a:t>  {commands;}</a:t>
            </a:r>
          </a:p>
        </p:txBody>
      </p:sp>
      <p:sp>
        <p:nvSpPr>
          <p:cNvPr id="3" name="TextBox 2">
            <a:extLst>
              <a:ext uri="{FF2B5EF4-FFF2-40B4-BE49-F238E27FC236}">
                <a16:creationId xmlns:a16="http://schemas.microsoft.com/office/drawing/2014/main" id="{BB2189FB-7D95-41BD-B7A1-853B530EC111}"/>
              </a:ext>
            </a:extLst>
          </p:cNvPr>
          <p:cNvSpPr txBox="1"/>
          <p:nvPr/>
        </p:nvSpPr>
        <p:spPr>
          <a:xfrm>
            <a:off x="696014" y="1178351"/>
            <a:ext cx="1839796" cy="338554"/>
          </a:xfrm>
          <a:prstGeom prst="rect">
            <a:avLst/>
          </a:prstGeom>
          <a:noFill/>
        </p:spPr>
        <p:txBody>
          <a:bodyPr wrap="square" rtlCol="0">
            <a:spAutoFit/>
          </a:bodyPr>
          <a:lstStyle/>
          <a:p>
            <a:r>
              <a:rPr lang="en-US" sz="1600"/>
              <a:t>and last, for now,</a:t>
            </a:r>
            <a:endParaRPr lang="en-US"/>
          </a:p>
        </p:txBody>
      </p:sp>
      <p:sp>
        <p:nvSpPr>
          <p:cNvPr id="5" name="TextBox 4">
            <a:extLst>
              <a:ext uri="{FF2B5EF4-FFF2-40B4-BE49-F238E27FC236}">
                <a16:creationId xmlns:a16="http://schemas.microsoft.com/office/drawing/2014/main" id="{7F06F663-5A94-4DB3-B95C-B981CC623774}"/>
              </a:ext>
            </a:extLst>
          </p:cNvPr>
          <p:cNvSpPr txBox="1"/>
          <p:nvPr/>
        </p:nvSpPr>
        <p:spPr>
          <a:xfrm>
            <a:off x="696014" y="5820480"/>
            <a:ext cx="2037760" cy="369332"/>
          </a:xfrm>
          <a:prstGeom prst="rect">
            <a:avLst/>
          </a:prstGeom>
          <a:noFill/>
        </p:spPr>
        <p:txBody>
          <a:bodyPr wrap="square">
            <a:spAutoFit/>
          </a:bodyPr>
          <a:lstStyle/>
          <a:p>
            <a:r>
              <a:rPr lang="en-US"/>
              <a:t>break;</a:t>
            </a:r>
            <a:endParaRPr lang="en-US" sz="2000"/>
          </a:p>
        </p:txBody>
      </p:sp>
      <p:sp>
        <p:nvSpPr>
          <p:cNvPr id="7" name="TextBox 6">
            <a:extLst>
              <a:ext uri="{FF2B5EF4-FFF2-40B4-BE49-F238E27FC236}">
                <a16:creationId xmlns:a16="http://schemas.microsoft.com/office/drawing/2014/main" id="{514F2A0E-B935-45AD-88C7-3049A5BC7AF5}"/>
              </a:ext>
            </a:extLst>
          </p:cNvPr>
          <p:cNvSpPr txBox="1"/>
          <p:nvPr/>
        </p:nvSpPr>
        <p:spPr>
          <a:xfrm>
            <a:off x="696014" y="5510372"/>
            <a:ext cx="5016528" cy="338554"/>
          </a:xfrm>
          <a:prstGeom prst="rect">
            <a:avLst/>
          </a:prstGeom>
          <a:noFill/>
        </p:spPr>
        <p:txBody>
          <a:bodyPr wrap="square" rtlCol="0">
            <a:spAutoFit/>
          </a:bodyPr>
          <a:lstStyle/>
          <a:p>
            <a:r>
              <a:rPr lang="en-US" sz="1600"/>
              <a:t>Oh yeah, the break command for breaking out of loops.</a:t>
            </a:r>
            <a:endParaRPr lang="en-US"/>
          </a:p>
        </p:txBody>
      </p:sp>
      <p:pic>
        <p:nvPicPr>
          <p:cNvPr id="4" name="Picture 3">
            <a:extLst>
              <a:ext uri="{FF2B5EF4-FFF2-40B4-BE49-F238E27FC236}">
                <a16:creationId xmlns:a16="http://schemas.microsoft.com/office/drawing/2014/main" id="{8A5461C5-E6EB-4967-6795-15ED85444423}"/>
              </a:ext>
            </a:extLst>
          </p:cNvPr>
          <p:cNvPicPr>
            <a:picLocks noChangeAspect="1"/>
          </p:cNvPicPr>
          <p:nvPr/>
        </p:nvPicPr>
        <p:blipFill>
          <a:blip r:embed="rId3"/>
          <a:stretch>
            <a:fillRect/>
          </a:stretch>
        </p:blipFill>
        <p:spPr>
          <a:xfrm>
            <a:off x="4062668" y="1855333"/>
            <a:ext cx="3419679" cy="3261726"/>
          </a:xfrm>
          <a:prstGeom prst="rect">
            <a:avLst/>
          </a:prstGeom>
        </p:spPr>
      </p:pic>
    </p:spTree>
    <p:extLst>
      <p:ext uri="{BB962C8B-B14F-4D97-AF65-F5344CB8AC3E}">
        <p14:creationId xmlns:p14="http://schemas.microsoft.com/office/powerpoint/2010/main" val="1189034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Functions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395122"/>
            <a:ext cx="5272088" cy="338554"/>
          </a:xfrm>
          <a:prstGeom prst="rect">
            <a:avLst/>
          </a:prstGeom>
          <a:noFill/>
        </p:spPr>
        <p:txBody>
          <a:bodyPr wrap="square">
            <a:spAutoFit/>
          </a:bodyPr>
          <a:lstStyle/>
          <a:p>
            <a:r>
              <a:rPr lang="en-US" sz="1600"/>
              <a:t>You can define a function like this:</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7" y="2037517"/>
            <a:ext cx="4084311" cy="830997"/>
          </a:xfrm>
          <a:prstGeom prst="rect">
            <a:avLst/>
          </a:prstGeom>
          <a:noFill/>
        </p:spPr>
        <p:txBody>
          <a:bodyPr wrap="square">
            <a:spAutoFit/>
          </a:bodyPr>
          <a:lstStyle/>
          <a:p>
            <a:r>
              <a:rPr lang="en-US" sz="1600"/>
              <a:t>function  nameOfFunction(listOfArguments) </a:t>
            </a:r>
          </a:p>
          <a:p>
            <a:r>
              <a:rPr lang="en-US" sz="1600"/>
              <a:t>  { bunch of commands;</a:t>
            </a:r>
          </a:p>
          <a:p>
            <a:r>
              <a:rPr lang="en-US" sz="1600"/>
              <a:t>     return something; }</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B158EE68-7E68-486F-B4B3-41800EDE4BD7}"/>
                  </a:ext>
                </a:extLst>
              </p14:cNvPr>
              <p14:cNvContentPartPr/>
              <p14:nvPr/>
            </p14:nvContentPartPr>
            <p14:xfrm>
              <a:off x="3808073" y="2394160"/>
              <a:ext cx="1545840" cy="362520"/>
            </p14:xfrm>
          </p:contentPart>
        </mc:Choice>
        <mc:Fallback xmlns="">
          <p:pic>
            <p:nvPicPr>
              <p:cNvPr id="3" name="Ink 2">
                <a:extLst>
                  <a:ext uri="{FF2B5EF4-FFF2-40B4-BE49-F238E27FC236}">
                    <a16:creationId xmlns:a16="http://schemas.microsoft.com/office/drawing/2014/main" id="{B158EE68-7E68-486F-B4B3-41800EDE4BD7}"/>
                  </a:ext>
                </a:extLst>
              </p:cNvPr>
              <p:cNvPicPr/>
              <p:nvPr/>
            </p:nvPicPr>
            <p:blipFill>
              <a:blip r:embed="rId4"/>
              <a:stretch>
                <a:fillRect/>
              </a:stretch>
            </p:blipFill>
            <p:spPr>
              <a:xfrm>
                <a:off x="3799071" y="2385169"/>
                <a:ext cx="1563484" cy="380143"/>
              </a:xfrm>
              <a:prstGeom prst="rect">
                <a:avLst/>
              </a:prstGeom>
            </p:spPr>
          </p:pic>
        </mc:Fallback>
      </mc:AlternateContent>
      <p:sp>
        <p:nvSpPr>
          <p:cNvPr id="4" name="TextBox 3">
            <a:extLst>
              <a:ext uri="{FF2B5EF4-FFF2-40B4-BE49-F238E27FC236}">
                <a16:creationId xmlns:a16="http://schemas.microsoft.com/office/drawing/2014/main" id="{93FF2857-BB05-4049-A6CD-5914DE2B37B2}"/>
              </a:ext>
            </a:extLst>
          </p:cNvPr>
          <p:cNvSpPr txBox="1"/>
          <p:nvPr/>
        </p:nvSpPr>
        <p:spPr>
          <a:xfrm>
            <a:off x="5618375" y="2268349"/>
            <a:ext cx="2564091" cy="338554"/>
          </a:xfrm>
          <a:prstGeom prst="rect">
            <a:avLst/>
          </a:prstGeom>
          <a:noFill/>
        </p:spPr>
        <p:txBody>
          <a:bodyPr wrap="square" rtlCol="0">
            <a:spAutoFit/>
          </a:bodyPr>
          <a:lstStyle/>
          <a:p>
            <a:r>
              <a:rPr lang="en-US" sz="1400"/>
              <a:t>or just () if no arguments to list.</a:t>
            </a:r>
            <a:r>
              <a:rPr lang="en-US" sz="1600"/>
              <a:t> </a:t>
            </a:r>
          </a:p>
        </p:txBody>
      </p:sp>
      <p:sp>
        <p:nvSpPr>
          <p:cNvPr id="5" name="TextBox 4">
            <a:extLst>
              <a:ext uri="{FF2B5EF4-FFF2-40B4-BE49-F238E27FC236}">
                <a16:creationId xmlns:a16="http://schemas.microsoft.com/office/drawing/2014/main" id="{930D9A45-B27E-4813-A9DD-5EAF61DFD73E}"/>
              </a:ext>
            </a:extLst>
          </p:cNvPr>
          <p:cNvSpPr txBox="1"/>
          <p:nvPr/>
        </p:nvSpPr>
        <p:spPr>
          <a:xfrm>
            <a:off x="346287" y="4396516"/>
            <a:ext cx="10777342" cy="769441"/>
          </a:xfrm>
          <a:prstGeom prst="rect">
            <a:avLst/>
          </a:prstGeom>
          <a:noFill/>
        </p:spPr>
        <p:txBody>
          <a:bodyPr wrap="square" rtlCol="0">
            <a:spAutoFit/>
          </a:bodyPr>
          <a:lstStyle/>
          <a:p>
            <a:r>
              <a:rPr lang="en-US" sz="1600"/>
              <a:t>Read something…. </a:t>
            </a:r>
          </a:p>
          <a:p>
            <a:r>
              <a:rPr lang="en-US" sz="1400"/>
              <a:t>var = nameOfFunction(arguments)		will execute the function (if no arguments then just ()) and assign returned value to var.</a:t>
            </a:r>
          </a:p>
          <a:p>
            <a:r>
              <a:rPr lang="en-US" sz="1400"/>
              <a:t>var = nameOfFunction			will assign the function to var.  But does not execute the function.  </a:t>
            </a:r>
            <a:endParaRPr lang="en-US"/>
          </a:p>
        </p:txBody>
      </p:sp>
      <p:sp>
        <p:nvSpPr>
          <p:cNvPr id="9" name="TextBox 8">
            <a:extLst>
              <a:ext uri="{FF2B5EF4-FFF2-40B4-BE49-F238E27FC236}">
                <a16:creationId xmlns:a16="http://schemas.microsoft.com/office/drawing/2014/main" id="{D35DB662-1CF0-7CC0-71A6-2FB69ED23D88}"/>
              </a:ext>
            </a:extLst>
          </p:cNvPr>
          <p:cNvSpPr txBox="1"/>
          <p:nvPr/>
        </p:nvSpPr>
        <p:spPr>
          <a:xfrm>
            <a:off x="378534" y="5427568"/>
            <a:ext cx="7402546" cy="553998"/>
          </a:xfrm>
          <a:prstGeom prst="rect">
            <a:avLst/>
          </a:prstGeom>
          <a:noFill/>
        </p:spPr>
        <p:txBody>
          <a:bodyPr wrap="square" rtlCol="0">
            <a:spAutoFit/>
          </a:bodyPr>
          <a:lstStyle/>
          <a:p>
            <a:r>
              <a:rPr lang="en-US" sz="1600"/>
              <a:t>And we can sort of write simple inline function equalities, like in Python, via:</a:t>
            </a:r>
          </a:p>
          <a:p>
            <a:r>
              <a:rPr lang="en-US" sz="1400"/>
              <a:t>var = (condition) ? valueIfTrue : valueIfNotTrue;</a:t>
            </a:r>
            <a:endParaRPr lang="en-US"/>
          </a:p>
        </p:txBody>
      </p:sp>
      <p:pic>
        <p:nvPicPr>
          <p:cNvPr id="6" name="Picture 5">
            <a:extLst>
              <a:ext uri="{FF2B5EF4-FFF2-40B4-BE49-F238E27FC236}">
                <a16:creationId xmlns:a16="http://schemas.microsoft.com/office/drawing/2014/main" id="{B70BEAB0-1694-A6DC-07BA-BEB7F5D35BEC}"/>
              </a:ext>
            </a:extLst>
          </p:cNvPr>
          <p:cNvPicPr>
            <a:picLocks noChangeAspect="1"/>
          </p:cNvPicPr>
          <p:nvPr/>
        </p:nvPicPr>
        <p:blipFill>
          <a:blip r:embed="rId5"/>
          <a:stretch>
            <a:fillRect/>
          </a:stretch>
        </p:blipFill>
        <p:spPr>
          <a:xfrm>
            <a:off x="378534" y="6101852"/>
            <a:ext cx="6769518" cy="294327"/>
          </a:xfrm>
          <a:prstGeom prst="rect">
            <a:avLst/>
          </a:prstGeom>
        </p:spPr>
      </p:pic>
      <p:pic>
        <p:nvPicPr>
          <p:cNvPr id="7" name="Picture 6">
            <a:extLst>
              <a:ext uri="{FF2B5EF4-FFF2-40B4-BE49-F238E27FC236}">
                <a16:creationId xmlns:a16="http://schemas.microsoft.com/office/drawing/2014/main" id="{0EB14D65-49D9-991C-FACE-9D7DBC33C09C}"/>
              </a:ext>
            </a:extLst>
          </p:cNvPr>
          <p:cNvPicPr>
            <a:picLocks noChangeAspect="1"/>
          </p:cNvPicPr>
          <p:nvPr/>
        </p:nvPicPr>
        <p:blipFill>
          <a:blip r:embed="rId6"/>
          <a:stretch>
            <a:fillRect/>
          </a:stretch>
        </p:blipFill>
        <p:spPr>
          <a:xfrm>
            <a:off x="1974162" y="3162504"/>
            <a:ext cx="7521592" cy="906859"/>
          </a:xfrm>
          <a:prstGeom prst="rect">
            <a:avLst/>
          </a:prstGeom>
        </p:spPr>
      </p:pic>
    </p:spTree>
    <p:extLst>
      <p:ext uri="{BB962C8B-B14F-4D97-AF65-F5344CB8AC3E}">
        <p14:creationId xmlns:p14="http://schemas.microsoft.com/office/powerpoint/2010/main" val="264372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648174" y="269034"/>
            <a:ext cx="4163706" cy="523220"/>
          </a:xfrm>
          <a:prstGeom prst="rect">
            <a:avLst/>
          </a:prstGeom>
          <a:noFill/>
        </p:spPr>
        <p:txBody>
          <a:bodyPr wrap="square" rtlCol="0">
            <a:spAutoFit/>
          </a:bodyPr>
          <a:lstStyle/>
          <a:p>
            <a:r>
              <a:rPr lang="en-US" sz="2800" b="1" u="sng"/>
              <a:t>Visual Studio Code Editor</a:t>
            </a:r>
          </a:p>
        </p:txBody>
      </p:sp>
      <p:sp>
        <p:nvSpPr>
          <p:cNvPr id="3" name="TextBox 2">
            <a:extLst>
              <a:ext uri="{FF2B5EF4-FFF2-40B4-BE49-F238E27FC236}">
                <a16:creationId xmlns:a16="http://schemas.microsoft.com/office/drawing/2014/main" id="{053D20E9-AE52-4A39-B77E-22A677F6432E}"/>
              </a:ext>
            </a:extLst>
          </p:cNvPr>
          <p:cNvSpPr txBox="1"/>
          <p:nvPr/>
        </p:nvSpPr>
        <p:spPr>
          <a:xfrm>
            <a:off x="572113" y="1240678"/>
            <a:ext cx="11164257" cy="1569660"/>
          </a:xfrm>
          <a:prstGeom prst="rect">
            <a:avLst/>
          </a:prstGeom>
          <a:noFill/>
        </p:spPr>
        <p:txBody>
          <a:bodyPr wrap="square" rtlCol="0">
            <a:spAutoFit/>
          </a:bodyPr>
          <a:lstStyle/>
          <a:p>
            <a:r>
              <a:rPr lang="en-US" sz="1600" dirty="0"/>
              <a:t>So apparently Windows comes with Visual Studio Code.  You can create a folder on desktop, say, where you want to store all your stuff.  Then open up VSC and create a new file.  When you ‘save as’, save it as an html file (you’ll have to use that drop down menu at bottom to pick the extension, because just appending .html won’t suffice).  Then file icon should be of the website type when it’s saved.  When  you open it up in VSC, it will display as html.  When you open the file up in the folder, it will open it up with the browser and execute the html code basically and render it how you’d see it on the web.  Equivalently, you can drag the file into the address bar of your web browser and it will render it.  </a:t>
            </a:r>
          </a:p>
        </p:txBody>
      </p:sp>
      <p:sp>
        <p:nvSpPr>
          <p:cNvPr id="4" name="Rectangle 3">
            <a:extLst>
              <a:ext uri="{FF2B5EF4-FFF2-40B4-BE49-F238E27FC236}">
                <a16:creationId xmlns:a16="http://schemas.microsoft.com/office/drawing/2014/main" id="{CA7F18A4-7D33-4278-88BF-3F9B6FA8D5FB}"/>
              </a:ext>
            </a:extLst>
          </p:cNvPr>
          <p:cNvSpPr/>
          <p:nvPr/>
        </p:nvSpPr>
        <p:spPr>
          <a:xfrm>
            <a:off x="572114" y="3749873"/>
            <a:ext cx="3454087" cy="338554"/>
          </a:xfrm>
          <a:prstGeom prst="rect">
            <a:avLst/>
          </a:prstGeom>
        </p:spPr>
        <p:txBody>
          <a:bodyPr wrap="none">
            <a:spAutoFit/>
          </a:bodyPr>
          <a:lstStyle/>
          <a:p>
            <a:r>
              <a:rPr lang="en-US" sz="1600">
                <a:hlinkClick r:id="rId2"/>
              </a:rPr>
              <a:t>https://www.w3.org/2009/cheatsheet/</a:t>
            </a:r>
            <a:endParaRPr lang="en-US" sz="1600"/>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FCAF4596-AA77-4EBA-9F20-5F536EBF5728}"/>
                  </a:ext>
                </a:extLst>
              </p14:cNvPr>
              <p14:cNvContentPartPr/>
              <p14:nvPr/>
            </p14:nvContentPartPr>
            <p14:xfrm>
              <a:off x="4719843" y="3791157"/>
              <a:ext cx="1400040" cy="187920"/>
            </p14:xfrm>
          </p:contentPart>
        </mc:Choice>
        <mc:Fallback xmlns="">
          <p:pic>
            <p:nvPicPr>
              <p:cNvPr id="5" name="Ink 4">
                <a:extLst>
                  <a:ext uri="{FF2B5EF4-FFF2-40B4-BE49-F238E27FC236}">
                    <a16:creationId xmlns:a16="http://schemas.microsoft.com/office/drawing/2014/main" id="{FCAF4596-AA77-4EBA-9F20-5F536EBF5728}"/>
                  </a:ext>
                </a:extLst>
              </p:cNvPr>
              <p:cNvPicPr/>
              <p:nvPr/>
            </p:nvPicPr>
            <p:blipFill>
              <a:blip r:embed="rId4"/>
              <a:stretch>
                <a:fillRect/>
              </a:stretch>
            </p:blipFill>
            <p:spPr>
              <a:xfrm>
                <a:off x="4710843" y="3782517"/>
                <a:ext cx="1417680" cy="205560"/>
              </a:xfrm>
              <a:prstGeom prst="rect">
                <a:avLst/>
              </a:prstGeom>
            </p:spPr>
          </p:pic>
        </mc:Fallback>
      </mc:AlternateContent>
      <p:sp>
        <p:nvSpPr>
          <p:cNvPr id="6" name="TextBox 5">
            <a:extLst>
              <a:ext uri="{FF2B5EF4-FFF2-40B4-BE49-F238E27FC236}">
                <a16:creationId xmlns:a16="http://schemas.microsoft.com/office/drawing/2014/main" id="{535BDC35-546D-45BA-B461-D5CBB9CF0FBF}"/>
              </a:ext>
            </a:extLst>
          </p:cNvPr>
          <p:cNvSpPr txBox="1"/>
          <p:nvPr/>
        </p:nvSpPr>
        <p:spPr>
          <a:xfrm>
            <a:off x="6400015" y="3811428"/>
            <a:ext cx="4777945" cy="307777"/>
          </a:xfrm>
          <a:prstGeom prst="rect">
            <a:avLst/>
          </a:prstGeom>
          <a:noFill/>
        </p:spPr>
        <p:txBody>
          <a:bodyPr wrap="square" rtlCol="0">
            <a:spAutoFit/>
          </a:bodyPr>
          <a:lstStyle/>
          <a:p>
            <a:r>
              <a:rPr lang="en-US" sz="1400"/>
              <a:t>Reference website with information on all tags, attributes, etc. </a:t>
            </a:r>
          </a:p>
        </p:txBody>
      </p:sp>
      <p:sp>
        <p:nvSpPr>
          <p:cNvPr id="7" name="Rectangle 6">
            <a:extLst>
              <a:ext uri="{FF2B5EF4-FFF2-40B4-BE49-F238E27FC236}">
                <a16:creationId xmlns:a16="http://schemas.microsoft.com/office/drawing/2014/main" id="{B9F429CD-CDCF-4207-9F4B-19814F6C525C}"/>
              </a:ext>
            </a:extLst>
          </p:cNvPr>
          <p:cNvSpPr/>
          <p:nvPr/>
        </p:nvSpPr>
        <p:spPr>
          <a:xfrm>
            <a:off x="572114" y="4440792"/>
            <a:ext cx="6985686" cy="584775"/>
          </a:xfrm>
          <a:prstGeom prst="rect">
            <a:avLst/>
          </a:prstGeom>
        </p:spPr>
        <p:txBody>
          <a:bodyPr wrap="square">
            <a:spAutoFit/>
          </a:bodyPr>
          <a:lstStyle/>
          <a:p>
            <a:r>
              <a:rPr lang="en-US" sz="1600">
                <a:hlinkClick r:id="rId5"/>
              </a:rPr>
              <a:t>https://developer.mozilla.org/en-US/docs/Web/HTML/Attributes</a:t>
            </a:r>
            <a:endParaRPr lang="en-US" sz="1600"/>
          </a:p>
          <a:p>
            <a:endParaRPr lang="en-US" sz="1600"/>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89578BB5-FFBD-495B-BD56-8CF5CE340B60}"/>
                  </a:ext>
                </a:extLst>
              </p14:cNvPr>
              <p14:cNvContentPartPr/>
              <p14:nvPr/>
            </p14:nvContentPartPr>
            <p14:xfrm>
              <a:off x="6260643" y="4254837"/>
              <a:ext cx="547560" cy="391320"/>
            </p14:xfrm>
          </p:contentPart>
        </mc:Choice>
        <mc:Fallback xmlns="">
          <p:pic>
            <p:nvPicPr>
              <p:cNvPr id="8" name="Ink 7">
                <a:extLst>
                  <a:ext uri="{FF2B5EF4-FFF2-40B4-BE49-F238E27FC236}">
                    <a16:creationId xmlns:a16="http://schemas.microsoft.com/office/drawing/2014/main" id="{89578BB5-FFBD-495B-BD56-8CF5CE340B60}"/>
                  </a:ext>
                </a:extLst>
              </p:cNvPr>
              <p:cNvPicPr/>
              <p:nvPr/>
            </p:nvPicPr>
            <p:blipFill>
              <a:blip r:embed="rId7"/>
              <a:stretch>
                <a:fillRect/>
              </a:stretch>
            </p:blipFill>
            <p:spPr>
              <a:xfrm>
                <a:off x="6251643" y="4246197"/>
                <a:ext cx="565200" cy="408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DA3A25E2-7583-4923-827B-F1E7947E6543}"/>
                  </a:ext>
                </a:extLst>
              </p14:cNvPr>
              <p14:cNvContentPartPr/>
              <p14:nvPr/>
            </p14:nvContentPartPr>
            <p14:xfrm>
              <a:off x="5379003" y="5947197"/>
              <a:ext cx="360" cy="360"/>
            </p14:xfrm>
          </p:contentPart>
        </mc:Choice>
        <mc:Fallback xmlns="">
          <p:pic>
            <p:nvPicPr>
              <p:cNvPr id="9" name="Ink 8">
                <a:extLst>
                  <a:ext uri="{FF2B5EF4-FFF2-40B4-BE49-F238E27FC236}">
                    <a16:creationId xmlns:a16="http://schemas.microsoft.com/office/drawing/2014/main" id="{DA3A25E2-7583-4923-827B-F1E7947E6543}"/>
                  </a:ext>
                </a:extLst>
              </p:cNvPr>
              <p:cNvPicPr/>
              <p:nvPr/>
            </p:nvPicPr>
            <p:blipFill>
              <a:blip r:embed="rId9"/>
              <a:stretch>
                <a:fillRect/>
              </a:stretch>
            </p:blipFill>
            <p:spPr>
              <a:xfrm>
                <a:off x="5370363" y="5938557"/>
                <a:ext cx="18000" cy="18000"/>
              </a:xfrm>
              <a:prstGeom prst="rect">
                <a:avLst/>
              </a:prstGeom>
            </p:spPr>
          </p:pic>
        </mc:Fallback>
      </mc:AlternateContent>
      <p:sp>
        <p:nvSpPr>
          <p:cNvPr id="10" name="Rectangle 9">
            <a:extLst>
              <a:ext uri="{FF2B5EF4-FFF2-40B4-BE49-F238E27FC236}">
                <a16:creationId xmlns:a16="http://schemas.microsoft.com/office/drawing/2014/main" id="{9503F73D-E0E8-4D98-9546-1A2AD440CE64}"/>
              </a:ext>
            </a:extLst>
          </p:cNvPr>
          <p:cNvSpPr/>
          <p:nvPr/>
        </p:nvSpPr>
        <p:spPr>
          <a:xfrm>
            <a:off x="526390" y="5211522"/>
            <a:ext cx="6096000" cy="369332"/>
          </a:xfrm>
          <a:prstGeom prst="rect">
            <a:avLst/>
          </a:prstGeom>
        </p:spPr>
        <p:txBody>
          <a:bodyPr>
            <a:spAutoFit/>
          </a:bodyPr>
          <a:lstStyle/>
          <a:p>
            <a:pPr hangingPunct="0"/>
            <a:r>
              <a:rPr lang="en-US" u="sng">
                <a:solidFill>
                  <a:srgbClr val="0563C1"/>
                </a:solidFill>
                <a:latin typeface="Times New Roman" panose="02020603050405020304" pitchFamily="18" charset="0"/>
                <a:ea typeface="Times New Roman" panose="02020603050405020304" pitchFamily="18" charset="0"/>
              </a:rPr>
              <a:t>https://www.w3schools.com/css/css_float.asp</a:t>
            </a:r>
            <a:endParaRPr lang="en-US">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66131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Functions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236500"/>
            <a:ext cx="2367416" cy="338554"/>
          </a:xfrm>
          <a:prstGeom prst="rect">
            <a:avLst/>
          </a:prstGeom>
          <a:noFill/>
        </p:spPr>
        <p:txBody>
          <a:bodyPr wrap="square">
            <a:spAutoFit/>
          </a:bodyPr>
          <a:lstStyle/>
          <a:p>
            <a:r>
              <a:rPr lang="en-US" sz="1600"/>
              <a:t>alert(“say_something”)</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615857" y="1215572"/>
            <a:ext cx="5970533" cy="338554"/>
          </a:xfrm>
          <a:prstGeom prst="rect">
            <a:avLst/>
          </a:prstGeom>
          <a:noFill/>
        </p:spPr>
        <p:txBody>
          <a:bodyPr wrap="square">
            <a:spAutoFit/>
          </a:bodyPr>
          <a:lstStyle/>
          <a:p>
            <a:r>
              <a:rPr lang="en-US" sz="1600"/>
              <a:t>will output “say_something” from a kind of drop down notification.</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C547166B-3E01-C500-E559-2B48DF94A6F0}"/>
                  </a:ext>
                </a:extLst>
              </p14:cNvPr>
              <p14:cNvContentPartPr/>
              <p14:nvPr/>
            </p14:nvContentPartPr>
            <p14:xfrm>
              <a:off x="2605610" y="1344246"/>
              <a:ext cx="793080" cy="108000"/>
            </p14:xfrm>
          </p:contentPart>
        </mc:Choice>
        <mc:Fallback xmlns="">
          <p:pic>
            <p:nvPicPr>
              <p:cNvPr id="8" name="Ink 7">
                <a:extLst>
                  <a:ext uri="{FF2B5EF4-FFF2-40B4-BE49-F238E27FC236}">
                    <a16:creationId xmlns:a16="http://schemas.microsoft.com/office/drawing/2014/main" id="{C547166B-3E01-C500-E559-2B48DF94A6F0}"/>
                  </a:ext>
                </a:extLst>
              </p:cNvPr>
              <p:cNvPicPr/>
              <p:nvPr/>
            </p:nvPicPr>
            <p:blipFill>
              <a:blip r:embed="rId4"/>
              <a:stretch>
                <a:fillRect/>
              </a:stretch>
            </p:blipFill>
            <p:spPr>
              <a:xfrm>
                <a:off x="2599490" y="1338126"/>
                <a:ext cx="805320" cy="120240"/>
              </a:xfrm>
              <a:prstGeom prst="rect">
                <a:avLst/>
              </a:prstGeom>
            </p:spPr>
          </p:pic>
        </mc:Fallback>
      </mc:AlternateContent>
      <p:pic>
        <p:nvPicPr>
          <p:cNvPr id="13" name="Picture 12">
            <a:extLst>
              <a:ext uri="{FF2B5EF4-FFF2-40B4-BE49-F238E27FC236}">
                <a16:creationId xmlns:a16="http://schemas.microsoft.com/office/drawing/2014/main" id="{4D6B3CDA-6B5A-7189-85D9-E2A64DB79848}"/>
              </a:ext>
            </a:extLst>
          </p:cNvPr>
          <p:cNvPicPr>
            <a:picLocks noChangeAspect="1"/>
          </p:cNvPicPr>
          <p:nvPr/>
        </p:nvPicPr>
        <p:blipFill>
          <a:blip r:embed="rId5"/>
          <a:stretch>
            <a:fillRect/>
          </a:stretch>
        </p:blipFill>
        <p:spPr>
          <a:xfrm>
            <a:off x="3898156" y="1887335"/>
            <a:ext cx="4526315" cy="3199636"/>
          </a:xfrm>
          <a:prstGeom prst="rect">
            <a:avLst/>
          </a:prstGeom>
        </p:spPr>
      </p:pic>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8261903F-3D0A-4414-50FF-C0C1928D5CC2}"/>
                  </a:ext>
                </a:extLst>
              </p14:cNvPr>
              <p14:cNvContentPartPr/>
              <p14:nvPr/>
            </p14:nvContentPartPr>
            <p14:xfrm>
              <a:off x="5993134" y="1737361"/>
              <a:ext cx="2511268" cy="1099144"/>
            </p14:xfrm>
          </p:contentPart>
        </mc:Choice>
        <mc:Fallback xmlns="">
          <p:pic>
            <p:nvPicPr>
              <p:cNvPr id="3" name="Ink 2">
                <a:extLst>
                  <a:ext uri="{FF2B5EF4-FFF2-40B4-BE49-F238E27FC236}">
                    <a16:creationId xmlns:a16="http://schemas.microsoft.com/office/drawing/2014/main" id="{8261903F-3D0A-4414-50FF-C0C1928D5CC2}"/>
                  </a:ext>
                </a:extLst>
              </p:cNvPr>
              <p:cNvPicPr/>
              <p:nvPr/>
            </p:nvPicPr>
            <p:blipFill>
              <a:blip r:embed="rId7"/>
              <a:stretch>
                <a:fillRect/>
              </a:stretch>
            </p:blipFill>
            <p:spPr>
              <a:xfrm>
                <a:off x="5987015" y="1731243"/>
                <a:ext cx="2523506" cy="1111381"/>
              </a:xfrm>
              <a:prstGeom prst="rect">
                <a:avLst/>
              </a:prstGeom>
            </p:spPr>
          </p:pic>
        </mc:Fallback>
      </mc:AlternateContent>
      <p:sp>
        <p:nvSpPr>
          <p:cNvPr id="4" name="TextBox 3">
            <a:extLst>
              <a:ext uri="{FF2B5EF4-FFF2-40B4-BE49-F238E27FC236}">
                <a16:creationId xmlns:a16="http://schemas.microsoft.com/office/drawing/2014/main" id="{10B2A362-9AA8-429E-A6CE-7E5F4B0E9FBE}"/>
              </a:ext>
            </a:extLst>
          </p:cNvPr>
          <p:cNvSpPr txBox="1"/>
          <p:nvPr/>
        </p:nvSpPr>
        <p:spPr>
          <a:xfrm>
            <a:off x="513184" y="6158204"/>
            <a:ext cx="2640563" cy="338554"/>
          </a:xfrm>
          <a:prstGeom prst="rect">
            <a:avLst/>
          </a:prstGeom>
          <a:noFill/>
        </p:spPr>
        <p:txBody>
          <a:bodyPr wrap="square" rtlCol="0">
            <a:spAutoFit/>
          </a:bodyPr>
          <a:lstStyle/>
          <a:p>
            <a:r>
              <a:rPr lang="en-US" sz="1600"/>
              <a:t>setTimeout(function, #ms, x)</a:t>
            </a:r>
          </a:p>
        </p:txBody>
      </p:sp>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0D9118B7-2780-A5ED-4B05-443453CCB4DC}"/>
                  </a:ext>
                </a:extLst>
              </p14:cNvPr>
              <p14:cNvContentPartPr/>
              <p14:nvPr/>
            </p14:nvContentPartPr>
            <p14:xfrm>
              <a:off x="3219317" y="6263423"/>
              <a:ext cx="793080" cy="108000"/>
            </p14:xfrm>
          </p:contentPart>
        </mc:Choice>
        <mc:Fallback xmlns="">
          <p:pic>
            <p:nvPicPr>
              <p:cNvPr id="5" name="Ink 4">
                <a:extLst>
                  <a:ext uri="{FF2B5EF4-FFF2-40B4-BE49-F238E27FC236}">
                    <a16:creationId xmlns:a16="http://schemas.microsoft.com/office/drawing/2014/main" id="{0D9118B7-2780-A5ED-4B05-443453CCB4DC}"/>
                  </a:ext>
                </a:extLst>
              </p:cNvPr>
              <p:cNvPicPr/>
              <p:nvPr/>
            </p:nvPicPr>
            <p:blipFill>
              <a:blip r:embed="rId4"/>
              <a:stretch>
                <a:fillRect/>
              </a:stretch>
            </p:blipFill>
            <p:spPr>
              <a:xfrm>
                <a:off x="3213197" y="6257303"/>
                <a:ext cx="805320" cy="120240"/>
              </a:xfrm>
              <a:prstGeom prst="rect">
                <a:avLst/>
              </a:prstGeom>
            </p:spPr>
          </p:pic>
        </mc:Fallback>
      </mc:AlternateContent>
      <p:sp>
        <p:nvSpPr>
          <p:cNvPr id="6" name="TextBox 5">
            <a:extLst>
              <a:ext uri="{FF2B5EF4-FFF2-40B4-BE49-F238E27FC236}">
                <a16:creationId xmlns:a16="http://schemas.microsoft.com/office/drawing/2014/main" id="{21A828E0-9D1D-F3AA-4D6F-C06D49D46977}"/>
              </a:ext>
            </a:extLst>
          </p:cNvPr>
          <p:cNvSpPr txBox="1"/>
          <p:nvPr/>
        </p:nvSpPr>
        <p:spPr>
          <a:xfrm>
            <a:off x="4179525" y="6148146"/>
            <a:ext cx="2491863" cy="338554"/>
          </a:xfrm>
          <a:prstGeom prst="rect">
            <a:avLst/>
          </a:prstGeom>
          <a:noFill/>
        </p:spPr>
        <p:txBody>
          <a:bodyPr wrap="square">
            <a:spAutoFit/>
          </a:bodyPr>
          <a:lstStyle/>
          <a:p>
            <a:r>
              <a:rPr lang="en-US" sz="1600"/>
              <a:t>will execute f(x) after #ms.  </a:t>
            </a:r>
          </a:p>
        </p:txBody>
      </p:sp>
      <p:sp>
        <p:nvSpPr>
          <p:cNvPr id="7" name="TextBox 6">
            <a:extLst>
              <a:ext uri="{FF2B5EF4-FFF2-40B4-BE49-F238E27FC236}">
                <a16:creationId xmlns:a16="http://schemas.microsoft.com/office/drawing/2014/main" id="{CB73EFAC-5074-2B87-CEF1-359111D3BABA}"/>
              </a:ext>
            </a:extLst>
          </p:cNvPr>
          <p:cNvSpPr txBox="1"/>
          <p:nvPr/>
        </p:nvSpPr>
        <p:spPr>
          <a:xfrm>
            <a:off x="513183" y="5622437"/>
            <a:ext cx="4441371" cy="307777"/>
          </a:xfrm>
          <a:prstGeom prst="rect">
            <a:avLst/>
          </a:prstGeom>
          <a:noFill/>
        </p:spPr>
        <p:txBody>
          <a:bodyPr wrap="square" rtlCol="0">
            <a:spAutoFit/>
          </a:bodyPr>
          <a:lstStyle/>
          <a:p>
            <a:r>
              <a:rPr lang="en-US" sz="1400"/>
              <a:t>here’s a useful function for setting delayed executations.</a:t>
            </a:r>
          </a:p>
        </p:txBody>
      </p:sp>
    </p:spTree>
    <p:extLst>
      <p:ext uri="{BB962C8B-B14F-4D97-AF65-F5344CB8AC3E}">
        <p14:creationId xmlns:p14="http://schemas.microsoft.com/office/powerpoint/2010/main" val="27368831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Methods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5" y="1044118"/>
            <a:ext cx="7751339" cy="338554"/>
          </a:xfrm>
          <a:prstGeom prst="rect">
            <a:avLst/>
          </a:prstGeom>
          <a:noFill/>
        </p:spPr>
        <p:txBody>
          <a:bodyPr wrap="square">
            <a:spAutoFit/>
          </a:bodyPr>
          <a:lstStyle/>
          <a:p>
            <a:r>
              <a:rPr lang="en-US" sz="1600"/>
              <a:t>Like in Python, generic data types have built-in methods one can use.  Here are some:</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5" y="1819678"/>
            <a:ext cx="11691743" cy="1384995"/>
          </a:xfrm>
          <a:prstGeom prst="rect">
            <a:avLst/>
          </a:prstGeom>
          <a:noFill/>
        </p:spPr>
        <p:txBody>
          <a:bodyPr wrap="square">
            <a:spAutoFit/>
          </a:bodyPr>
          <a:lstStyle/>
          <a:p>
            <a:r>
              <a:rPr lang="en-US" sz="1400" dirty="0" err="1"/>
              <a:t>string.length</a:t>
            </a:r>
            <a:r>
              <a:rPr lang="en-US" sz="1400" dirty="0"/>
              <a:t>;				returns length of string</a:t>
            </a:r>
          </a:p>
          <a:p>
            <a:r>
              <a:rPr lang="en-US" sz="1400" dirty="0" err="1"/>
              <a:t>string.indexOf</a:t>
            </a:r>
            <a:r>
              <a:rPr lang="en-US" sz="1400" dirty="0"/>
              <a:t>(“text”);				searches for location of first instance of “text” in string, and returns the index where it begins. </a:t>
            </a:r>
          </a:p>
          <a:p>
            <a:r>
              <a:rPr lang="en-US" sz="1400" dirty="0" err="1"/>
              <a:t>string.lastindexOf</a:t>
            </a:r>
            <a:r>
              <a:rPr lang="en-US" sz="1400" dirty="0"/>
              <a:t>(“text”)	;			searches for location of last instance of “text” in string, and returns the index where it begins.</a:t>
            </a:r>
          </a:p>
          <a:p>
            <a:r>
              <a:rPr lang="en-US" sz="1400" dirty="0" err="1"/>
              <a:t>string.search</a:t>
            </a:r>
            <a:r>
              <a:rPr lang="en-US" sz="1400" dirty="0"/>
              <a:t>(“text”);				does the same as .</a:t>
            </a:r>
            <a:r>
              <a:rPr lang="en-US" sz="1400" dirty="0" err="1"/>
              <a:t>indexOf</a:t>
            </a:r>
            <a:r>
              <a:rPr lang="en-US" sz="1400" dirty="0"/>
              <a:t>(“text”) </a:t>
            </a:r>
          </a:p>
          <a:p>
            <a:r>
              <a:rPr lang="en-US" sz="1400" dirty="0" err="1"/>
              <a:t>x.toString</a:t>
            </a:r>
            <a:r>
              <a:rPr lang="en-US" sz="1400" dirty="0"/>
              <a:t>()					converts x to string, or tries to.</a:t>
            </a:r>
          </a:p>
          <a:p>
            <a:r>
              <a:rPr lang="en-US" sz="1400"/>
              <a:t>string.replace(‘str1’, ‘str2’)			replace any instance of str1 within string, with str2.</a:t>
            </a:r>
            <a:endParaRPr lang="en-US" sz="1400" dirty="0"/>
          </a:p>
        </p:txBody>
      </p:sp>
      <p:pic>
        <p:nvPicPr>
          <p:cNvPr id="3" name="Picture 2">
            <a:extLst>
              <a:ext uri="{FF2B5EF4-FFF2-40B4-BE49-F238E27FC236}">
                <a16:creationId xmlns:a16="http://schemas.microsoft.com/office/drawing/2014/main" id="{9D69ECB7-BC88-A046-9FE8-1747E8BDDB2E}"/>
              </a:ext>
            </a:extLst>
          </p:cNvPr>
          <p:cNvPicPr>
            <a:picLocks noChangeAspect="1"/>
          </p:cNvPicPr>
          <p:nvPr/>
        </p:nvPicPr>
        <p:blipFill>
          <a:blip r:embed="rId3"/>
          <a:stretch>
            <a:fillRect/>
          </a:stretch>
        </p:blipFill>
        <p:spPr>
          <a:xfrm>
            <a:off x="4940884" y="3401755"/>
            <a:ext cx="4473328" cy="198137"/>
          </a:xfrm>
          <a:prstGeom prst="rect">
            <a:avLst/>
          </a:prstGeom>
        </p:spPr>
      </p:pic>
      <p:sp>
        <p:nvSpPr>
          <p:cNvPr id="4" name="TextBox 3">
            <a:extLst>
              <a:ext uri="{FF2B5EF4-FFF2-40B4-BE49-F238E27FC236}">
                <a16:creationId xmlns:a16="http://schemas.microsoft.com/office/drawing/2014/main" id="{E06F01CA-135B-8860-B6CA-2C282B96CE6C}"/>
              </a:ext>
            </a:extLst>
          </p:cNvPr>
          <p:cNvSpPr txBox="1"/>
          <p:nvPr/>
        </p:nvSpPr>
        <p:spPr>
          <a:xfrm>
            <a:off x="5024284" y="3765755"/>
            <a:ext cx="5909187" cy="830997"/>
          </a:xfrm>
          <a:prstGeom prst="rect">
            <a:avLst/>
          </a:prstGeom>
          <a:noFill/>
          <a:ln>
            <a:solidFill>
              <a:srgbClr val="FF0000"/>
            </a:solidFill>
          </a:ln>
        </p:spPr>
        <p:txBody>
          <a:bodyPr wrap="square" rtlCol="0">
            <a:spAutoFit/>
          </a:bodyPr>
          <a:lstStyle/>
          <a:p>
            <a:r>
              <a:rPr lang="en-US" sz="1600"/>
              <a:t>so I set a div width with through its style.width attribute.  But these require px suffix.  And so have to take the suffix off, to use it to set the width of a Canvas through its width attribute.</a:t>
            </a:r>
          </a:p>
        </p:txBody>
      </p:sp>
    </p:spTree>
    <p:extLst>
      <p:ext uri="{BB962C8B-B14F-4D97-AF65-F5344CB8AC3E}">
        <p14:creationId xmlns:p14="http://schemas.microsoft.com/office/powerpoint/2010/main" val="11959590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Methods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5" y="1044118"/>
            <a:ext cx="7751339" cy="338554"/>
          </a:xfrm>
          <a:prstGeom prst="rect">
            <a:avLst/>
          </a:prstGeom>
          <a:noFill/>
        </p:spPr>
        <p:txBody>
          <a:bodyPr wrap="square">
            <a:spAutoFit/>
          </a:bodyPr>
          <a:lstStyle/>
          <a:p>
            <a:r>
              <a:rPr lang="en-US" sz="1600"/>
              <a:t>Like in Python, generic data types have built-in methods one can use.  Here are some:</a:t>
            </a:r>
          </a:p>
        </p:txBody>
      </p:sp>
      <p:sp>
        <p:nvSpPr>
          <p:cNvPr id="6" name="TextBox 5">
            <a:extLst>
              <a:ext uri="{FF2B5EF4-FFF2-40B4-BE49-F238E27FC236}">
                <a16:creationId xmlns:a16="http://schemas.microsoft.com/office/drawing/2014/main" id="{39533307-2045-4ED2-A60C-1C15D5276CC0}"/>
              </a:ext>
            </a:extLst>
          </p:cNvPr>
          <p:cNvSpPr txBox="1"/>
          <p:nvPr/>
        </p:nvSpPr>
        <p:spPr>
          <a:xfrm>
            <a:off x="346285" y="1865613"/>
            <a:ext cx="11691743" cy="2246769"/>
          </a:xfrm>
          <a:prstGeom prst="rect">
            <a:avLst/>
          </a:prstGeom>
          <a:noFill/>
        </p:spPr>
        <p:txBody>
          <a:bodyPr wrap="square">
            <a:spAutoFit/>
          </a:bodyPr>
          <a:lstStyle/>
          <a:p>
            <a:r>
              <a:rPr lang="en-US" sz="1400"/>
              <a:t>number.MAX_VALUE				returns largest number on machine</a:t>
            </a:r>
          </a:p>
          <a:p>
            <a:r>
              <a:rPr lang="en-US" sz="1400"/>
              <a:t>number.MIN_VALUE				returns smallest (non-zero) number on machine</a:t>
            </a:r>
          </a:p>
          <a:p>
            <a:r>
              <a:rPr lang="en-US" sz="1400"/>
              <a:t>number.toExponential();				converts to scientific notation</a:t>
            </a:r>
          </a:p>
          <a:p>
            <a:r>
              <a:rPr lang="en-US" sz="1400"/>
              <a:t>number.toExponential(2);			converts to scientific notation and rounds to 2 decimal places</a:t>
            </a:r>
          </a:p>
          <a:p>
            <a:r>
              <a:rPr lang="en-US" sz="1400"/>
              <a:t>number.toFixed(3);				rounds number to 3 decimal places</a:t>
            </a:r>
          </a:p>
          <a:p>
            <a:r>
              <a:rPr lang="en-US" sz="1400"/>
              <a:t>number.toPrecision(4);				chops number off at 4 digits</a:t>
            </a:r>
          </a:p>
          <a:p>
            <a:r>
              <a:rPr lang="en-US" sz="1400"/>
              <a:t>number.toString();				converts number to a string.</a:t>
            </a:r>
          </a:p>
          <a:p>
            <a:r>
              <a:rPr lang="en-US" sz="1400"/>
              <a:t>number(something);				converts something to a number, if possible; otherwise returns NaN.  Booleans are converted to 					1, 0, for instance.</a:t>
            </a:r>
          </a:p>
          <a:p>
            <a:r>
              <a:rPr lang="en-US" sz="1400"/>
              <a:t>number.sort()				returns smallest (non-zero) number on machine</a:t>
            </a:r>
          </a:p>
        </p:txBody>
      </p:sp>
      <p:sp>
        <p:nvSpPr>
          <p:cNvPr id="7" name="TextBox 6">
            <a:extLst>
              <a:ext uri="{FF2B5EF4-FFF2-40B4-BE49-F238E27FC236}">
                <a16:creationId xmlns:a16="http://schemas.microsoft.com/office/drawing/2014/main" id="{756A1CAB-DEF6-4BF8-8287-71EFED9EDAA2}"/>
              </a:ext>
            </a:extLst>
          </p:cNvPr>
          <p:cNvSpPr txBox="1"/>
          <p:nvPr/>
        </p:nvSpPr>
        <p:spPr>
          <a:xfrm>
            <a:off x="346285" y="4627255"/>
            <a:ext cx="11144989" cy="954107"/>
          </a:xfrm>
          <a:prstGeom prst="rect">
            <a:avLst/>
          </a:prstGeom>
          <a:noFill/>
        </p:spPr>
        <p:txBody>
          <a:bodyPr wrap="square">
            <a:spAutoFit/>
          </a:bodyPr>
          <a:lstStyle/>
          <a:p>
            <a:r>
              <a:rPr lang="en-US" sz="1400"/>
              <a:t>array.length					returns length of array/list</a:t>
            </a:r>
          </a:p>
          <a:p>
            <a:r>
              <a:rPr lang="en-US" sz="1400"/>
              <a:t>array.push(x)				adds x to end of array (don’t forget the array has to be </a:t>
            </a:r>
            <a:r>
              <a:rPr lang="en-US" sz="1400" i="1"/>
              <a:t>something, empty array at least,</a:t>
            </a:r>
          </a:p>
          <a:p>
            <a:r>
              <a:rPr lang="en-US" sz="1400" i="1"/>
              <a:t>					</a:t>
            </a:r>
            <a:r>
              <a:rPr lang="en-US" sz="1400"/>
              <a:t>before you can add elements)</a:t>
            </a:r>
          </a:p>
          <a:p>
            <a:r>
              <a:rPr lang="en-US" sz="1400"/>
              <a:t>array.sort()					will sort elements of array in ascending order.</a:t>
            </a:r>
          </a:p>
        </p:txBody>
      </p:sp>
    </p:spTree>
    <p:extLst>
      <p:ext uri="{BB962C8B-B14F-4D97-AF65-F5344CB8AC3E}">
        <p14:creationId xmlns:p14="http://schemas.microsoft.com/office/powerpoint/2010/main" val="2480075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1110" y="346535"/>
            <a:ext cx="2064470" cy="523220"/>
          </a:xfrm>
          <a:prstGeom prst="rect">
            <a:avLst/>
          </a:prstGeom>
          <a:noFill/>
        </p:spPr>
        <p:txBody>
          <a:bodyPr wrap="square" rtlCol="0">
            <a:spAutoFit/>
          </a:bodyPr>
          <a:lstStyle/>
          <a:p>
            <a:r>
              <a:rPr lang="en-US" sz="2800" b="1" u="sng"/>
              <a:t>Methods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6" y="1050872"/>
            <a:ext cx="9712114" cy="584775"/>
          </a:xfrm>
          <a:prstGeom prst="rect">
            <a:avLst/>
          </a:prstGeom>
          <a:noFill/>
        </p:spPr>
        <p:txBody>
          <a:bodyPr wrap="square">
            <a:spAutoFit/>
          </a:bodyPr>
          <a:lstStyle/>
          <a:p>
            <a:r>
              <a:rPr lang="en-US" sz="1600"/>
              <a:t>There is a Math object with built in methods corresponding to many mathematical functions of interest.  </a:t>
            </a:r>
            <a:r>
              <a:rPr lang="en-US" sz="1600">
                <a:solidFill>
                  <a:srgbClr val="0070C0"/>
                </a:solidFill>
              </a:rPr>
              <a:t>Some of these things might require importation of the Math.JS library. </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75782" y="1943249"/>
            <a:ext cx="10606849" cy="2246769"/>
          </a:xfrm>
          <a:prstGeom prst="rect">
            <a:avLst/>
          </a:prstGeom>
          <a:noFill/>
        </p:spPr>
        <p:txBody>
          <a:bodyPr wrap="square">
            <a:spAutoFit/>
          </a:bodyPr>
          <a:lstStyle/>
          <a:p>
            <a:r>
              <a:rPr lang="en-US" sz="1400"/>
              <a:t>Math.E					2.71828….</a:t>
            </a:r>
          </a:p>
          <a:p>
            <a:r>
              <a:rPr lang="en-US" sz="1400"/>
              <a:t>Math.PI					3.14159….</a:t>
            </a:r>
          </a:p>
          <a:p>
            <a:r>
              <a:rPr lang="en-US" sz="1400"/>
              <a:t>Math.random()				returns random number between 0 and 1</a:t>
            </a:r>
          </a:p>
          <a:p>
            <a:r>
              <a:rPr lang="en-US" sz="1400"/>
              <a:t>Math.pow(x,n)				returns x**n</a:t>
            </a:r>
          </a:p>
          <a:p>
            <a:r>
              <a:rPr lang="en-US" sz="1400"/>
              <a:t>Math.sin(x)					returns sin of x, where x is in radians.</a:t>
            </a:r>
          </a:p>
          <a:p>
            <a:r>
              <a:rPr lang="en-US" sz="1400"/>
              <a:t>Math.log(x)					returns ln(x)</a:t>
            </a:r>
          </a:p>
          <a:p>
            <a:r>
              <a:rPr lang="en-US" sz="1400"/>
              <a:t>Math.exp(x)					returns e**x</a:t>
            </a:r>
          </a:p>
          <a:p>
            <a:r>
              <a:rPr lang="en-US" sz="1400"/>
              <a:t>Math.floor(x)				returns greatest integer less than x.</a:t>
            </a:r>
          </a:p>
          <a:p>
            <a:r>
              <a:rPr lang="en-US" sz="1400"/>
              <a:t>Math.mean(list)				returns mean</a:t>
            </a:r>
          </a:p>
          <a:p>
            <a:r>
              <a:rPr lang="en-US" sz="1400"/>
              <a:t>Math.std(list, “uncorrected”)			returns population std.  If want sample std, then leave off “uncorrected”.</a:t>
            </a:r>
          </a:p>
        </p:txBody>
      </p:sp>
      <p:sp>
        <p:nvSpPr>
          <p:cNvPr id="6" name="TextBox 5">
            <a:extLst>
              <a:ext uri="{FF2B5EF4-FFF2-40B4-BE49-F238E27FC236}">
                <a16:creationId xmlns:a16="http://schemas.microsoft.com/office/drawing/2014/main" id="{75027811-C680-41FA-A437-9F7BD9160287}"/>
              </a:ext>
            </a:extLst>
          </p:cNvPr>
          <p:cNvSpPr txBox="1"/>
          <p:nvPr/>
        </p:nvSpPr>
        <p:spPr>
          <a:xfrm>
            <a:off x="375782" y="5389997"/>
            <a:ext cx="9360311" cy="954107"/>
          </a:xfrm>
          <a:prstGeom prst="rect">
            <a:avLst/>
          </a:prstGeom>
          <a:noFill/>
        </p:spPr>
        <p:txBody>
          <a:bodyPr wrap="square">
            <a:spAutoFit/>
          </a:bodyPr>
          <a:lstStyle/>
          <a:p>
            <a:r>
              <a:rPr lang="en-US" sz="1400"/>
              <a:t>Math.add(matrix1, matrix2)			adds</a:t>
            </a:r>
          </a:p>
          <a:p>
            <a:r>
              <a:rPr lang="en-US" sz="1400"/>
              <a:t>Math.subtract(matrix1, matrix2)			subtracts</a:t>
            </a:r>
          </a:p>
          <a:p>
            <a:r>
              <a:rPr lang="en-US" sz="1400"/>
              <a:t>Math.multiply(matrix1, matrix2)			multiplies, handles scalars too.</a:t>
            </a:r>
          </a:p>
          <a:p>
            <a:r>
              <a:rPr lang="en-US" sz="1400"/>
              <a:t>Math.divide(matrix1, matrix2)			divides, i.e., matrix1 * matrix2^(-1).  Handles scalars too.</a:t>
            </a:r>
            <a:endParaRPr lang="en-US" sz="1800"/>
          </a:p>
        </p:txBody>
      </p:sp>
      <p:sp>
        <p:nvSpPr>
          <p:cNvPr id="4" name="TextBox 3">
            <a:extLst>
              <a:ext uri="{FF2B5EF4-FFF2-40B4-BE49-F238E27FC236}">
                <a16:creationId xmlns:a16="http://schemas.microsoft.com/office/drawing/2014/main" id="{0F3D8EBE-C08D-461B-812B-3619511E8AF3}"/>
              </a:ext>
            </a:extLst>
          </p:cNvPr>
          <p:cNvSpPr txBox="1"/>
          <p:nvPr/>
        </p:nvSpPr>
        <p:spPr>
          <a:xfrm>
            <a:off x="375782" y="5120269"/>
            <a:ext cx="7391701" cy="338554"/>
          </a:xfrm>
          <a:prstGeom prst="rect">
            <a:avLst/>
          </a:prstGeom>
          <a:noFill/>
        </p:spPr>
        <p:txBody>
          <a:bodyPr wrap="square" rtlCol="0">
            <a:spAutoFit/>
          </a:bodyPr>
          <a:lstStyle/>
          <a:p>
            <a:r>
              <a:rPr lang="en-US" sz="1400"/>
              <a:t>Math.matrix([[row1],[row2],[row3]]	 		can define matrices via</a:t>
            </a:r>
            <a:r>
              <a:rPr lang="en-US" sz="1600"/>
              <a:t> </a:t>
            </a:r>
          </a:p>
        </p:txBody>
      </p:sp>
    </p:spTree>
    <p:extLst>
      <p:ext uri="{BB962C8B-B14F-4D97-AF65-F5344CB8AC3E}">
        <p14:creationId xmlns:p14="http://schemas.microsoft.com/office/powerpoint/2010/main" val="483836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098380" y="168597"/>
            <a:ext cx="1440072" cy="523220"/>
          </a:xfrm>
          <a:prstGeom prst="rect">
            <a:avLst/>
          </a:prstGeom>
          <a:noFill/>
        </p:spPr>
        <p:txBody>
          <a:bodyPr wrap="square" rtlCol="0">
            <a:spAutoFit/>
          </a:bodyPr>
          <a:lstStyle/>
          <a:p>
            <a:r>
              <a:rPr lang="en-US" sz="2800" b="1" u="sng"/>
              <a:t>Classes</a:t>
            </a:r>
          </a:p>
        </p:txBody>
      </p:sp>
      <p:sp>
        <p:nvSpPr>
          <p:cNvPr id="5" name="TextBox 4">
            <a:extLst>
              <a:ext uri="{FF2B5EF4-FFF2-40B4-BE49-F238E27FC236}">
                <a16:creationId xmlns:a16="http://schemas.microsoft.com/office/drawing/2014/main" id="{284416C9-2EBF-4489-8F94-98F415CA4A6C}"/>
              </a:ext>
            </a:extLst>
          </p:cNvPr>
          <p:cNvSpPr txBox="1"/>
          <p:nvPr/>
        </p:nvSpPr>
        <p:spPr>
          <a:xfrm>
            <a:off x="346288" y="796741"/>
            <a:ext cx="11137789" cy="1077218"/>
          </a:xfrm>
          <a:prstGeom prst="rect">
            <a:avLst/>
          </a:prstGeom>
          <a:noFill/>
        </p:spPr>
        <p:txBody>
          <a:bodyPr wrap="square">
            <a:spAutoFit/>
          </a:bodyPr>
          <a:lstStyle/>
          <a:p>
            <a:r>
              <a:rPr lang="en-US" sz="1600"/>
              <a:t>Classes in Javascript are much like classes in Python.  The </a:t>
            </a:r>
            <a:r>
              <a:rPr lang="en-US" sz="1600" i="1"/>
              <a:t>constructor</a:t>
            </a:r>
            <a:r>
              <a:rPr lang="en-US" sz="1600"/>
              <a:t> function serves the same purpose as __</a:t>
            </a:r>
            <a:r>
              <a:rPr lang="en-US" sz="1600" i="1"/>
              <a:t>init</a:t>
            </a:r>
            <a:r>
              <a:rPr lang="en-US" sz="1600"/>
              <a:t>__.  </a:t>
            </a:r>
            <a:r>
              <a:rPr lang="en-US" sz="1600" i="1"/>
              <a:t>this</a:t>
            </a:r>
            <a:r>
              <a:rPr lang="en-US" sz="1600"/>
              <a:t> is basically </a:t>
            </a:r>
            <a:r>
              <a:rPr lang="en-US" sz="1600" i="1"/>
              <a:t>self</a:t>
            </a:r>
            <a:r>
              <a:rPr lang="en-US" sz="1600"/>
              <a:t>.   Note that we can execute functions within the constructor.  For instance we can create html elements, and then refer to those same elements (ById, say) in the next line.  Like with Python, we can define associated methods as usual.  One difference with Python is that we don’t need to use </a:t>
            </a:r>
            <a:r>
              <a:rPr lang="en-US" sz="1600" i="1"/>
              <a:t>this</a:t>
            </a:r>
            <a:r>
              <a:rPr lang="en-US" sz="1600"/>
              <a:t> (or in Python </a:t>
            </a:r>
            <a:r>
              <a:rPr lang="en-US" sz="1600" i="1"/>
              <a:t>self</a:t>
            </a:r>
            <a:r>
              <a:rPr lang="en-US" sz="1600"/>
              <a:t>) as an argument to the methods that involve </a:t>
            </a:r>
            <a:r>
              <a:rPr lang="en-US" sz="1600" i="1"/>
              <a:t>this</a:t>
            </a:r>
            <a:r>
              <a:rPr lang="en-US" sz="1600"/>
              <a:t>. </a:t>
            </a:r>
          </a:p>
        </p:txBody>
      </p:sp>
      <p:sp>
        <p:nvSpPr>
          <p:cNvPr id="4" name="TextBox 3">
            <a:extLst>
              <a:ext uri="{FF2B5EF4-FFF2-40B4-BE49-F238E27FC236}">
                <a16:creationId xmlns:a16="http://schemas.microsoft.com/office/drawing/2014/main" id="{833AAE82-1B35-4E6F-827E-5280DF9F038A}"/>
              </a:ext>
            </a:extLst>
          </p:cNvPr>
          <p:cNvSpPr txBox="1"/>
          <p:nvPr/>
        </p:nvSpPr>
        <p:spPr>
          <a:xfrm>
            <a:off x="5658791" y="4555082"/>
            <a:ext cx="3978110" cy="738664"/>
          </a:xfrm>
          <a:prstGeom prst="rect">
            <a:avLst/>
          </a:prstGeom>
          <a:noFill/>
        </p:spPr>
        <p:txBody>
          <a:bodyPr wrap="square" rtlCol="0">
            <a:spAutoFit/>
          </a:bodyPr>
          <a:lstStyle/>
          <a:p>
            <a:r>
              <a:rPr lang="en-US" sz="1400"/>
              <a:t>Can access a property via either of two options:</a:t>
            </a:r>
          </a:p>
          <a:p>
            <a:endParaRPr lang="en-US" sz="1400"/>
          </a:p>
          <a:p>
            <a:r>
              <a:rPr lang="en-US" sz="1400"/>
              <a:t>var.part1;</a:t>
            </a:r>
          </a:p>
        </p:txBody>
      </p:sp>
      <p:sp>
        <p:nvSpPr>
          <p:cNvPr id="13" name="TextBox 12">
            <a:extLst>
              <a:ext uri="{FF2B5EF4-FFF2-40B4-BE49-F238E27FC236}">
                <a16:creationId xmlns:a16="http://schemas.microsoft.com/office/drawing/2014/main" id="{63314B0D-F6A4-4544-9497-60CF8BA1193E}"/>
              </a:ext>
            </a:extLst>
          </p:cNvPr>
          <p:cNvSpPr txBox="1"/>
          <p:nvPr/>
        </p:nvSpPr>
        <p:spPr>
          <a:xfrm>
            <a:off x="5658791" y="5557263"/>
            <a:ext cx="2869527" cy="738664"/>
          </a:xfrm>
          <a:prstGeom prst="rect">
            <a:avLst/>
          </a:prstGeom>
          <a:noFill/>
        </p:spPr>
        <p:txBody>
          <a:bodyPr wrap="square" rtlCol="0">
            <a:spAutoFit/>
          </a:bodyPr>
          <a:lstStyle/>
          <a:p>
            <a:r>
              <a:rPr lang="en-US" sz="1400"/>
              <a:t>Can access a method via:</a:t>
            </a:r>
          </a:p>
          <a:p>
            <a:endParaRPr lang="en-US" sz="1400"/>
          </a:p>
          <a:p>
            <a:r>
              <a:rPr lang="en-US" sz="1400"/>
              <a:t>var.method1(parameters);</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90D1B207-350A-421D-9AB2-037154357E13}"/>
                  </a:ext>
                </a:extLst>
              </p14:cNvPr>
              <p14:cNvContentPartPr/>
              <p14:nvPr/>
            </p14:nvContentPartPr>
            <p14:xfrm>
              <a:off x="7903315" y="6181697"/>
              <a:ext cx="404280" cy="375840"/>
            </p14:xfrm>
          </p:contentPart>
        </mc:Choice>
        <mc:Fallback xmlns="">
          <p:pic>
            <p:nvPicPr>
              <p:cNvPr id="14" name="Ink 13">
                <a:extLst>
                  <a:ext uri="{FF2B5EF4-FFF2-40B4-BE49-F238E27FC236}">
                    <a16:creationId xmlns:a16="http://schemas.microsoft.com/office/drawing/2014/main" id="{90D1B207-350A-421D-9AB2-037154357E13}"/>
                  </a:ext>
                </a:extLst>
              </p:cNvPr>
              <p:cNvPicPr/>
              <p:nvPr/>
            </p:nvPicPr>
            <p:blipFill>
              <a:blip r:embed="rId4"/>
              <a:stretch>
                <a:fillRect/>
              </a:stretch>
            </p:blipFill>
            <p:spPr>
              <a:xfrm>
                <a:off x="7894315" y="6172688"/>
                <a:ext cx="421920" cy="393497"/>
              </a:xfrm>
              <a:prstGeom prst="rect">
                <a:avLst/>
              </a:prstGeom>
            </p:spPr>
          </p:pic>
        </mc:Fallback>
      </mc:AlternateContent>
      <p:sp>
        <p:nvSpPr>
          <p:cNvPr id="15" name="TextBox 14">
            <a:extLst>
              <a:ext uri="{FF2B5EF4-FFF2-40B4-BE49-F238E27FC236}">
                <a16:creationId xmlns:a16="http://schemas.microsoft.com/office/drawing/2014/main" id="{B90D17F4-63A1-4679-A695-942FF4C3FDBD}"/>
              </a:ext>
            </a:extLst>
          </p:cNvPr>
          <p:cNvSpPr txBox="1"/>
          <p:nvPr/>
        </p:nvSpPr>
        <p:spPr>
          <a:xfrm>
            <a:off x="8468829" y="6166183"/>
            <a:ext cx="2248695" cy="523220"/>
          </a:xfrm>
          <a:prstGeom prst="rect">
            <a:avLst/>
          </a:prstGeom>
          <a:noFill/>
        </p:spPr>
        <p:txBody>
          <a:bodyPr wrap="square" rtlCol="0">
            <a:spAutoFit/>
          </a:bodyPr>
          <a:lstStyle/>
          <a:p>
            <a:r>
              <a:rPr lang="en-US" sz="1400"/>
              <a:t>And just say var.method1(); if no parameters.</a:t>
            </a:r>
            <a:endParaRPr lang="en-US"/>
          </a:p>
        </p:txBody>
      </p:sp>
      <p:sp>
        <p:nvSpPr>
          <p:cNvPr id="7" name="TextBox 6">
            <a:extLst>
              <a:ext uri="{FF2B5EF4-FFF2-40B4-BE49-F238E27FC236}">
                <a16:creationId xmlns:a16="http://schemas.microsoft.com/office/drawing/2014/main" id="{AA69AC97-6222-4735-BFE6-506EDC612488}"/>
              </a:ext>
            </a:extLst>
          </p:cNvPr>
          <p:cNvSpPr txBox="1"/>
          <p:nvPr/>
        </p:nvSpPr>
        <p:spPr>
          <a:xfrm>
            <a:off x="346288" y="2093341"/>
            <a:ext cx="3792079" cy="3416320"/>
          </a:xfrm>
          <a:prstGeom prst="rect">
            <a:avLst/>
          </a:prstGeom>
          <a:noFill/>
        </p:spPr>
        <p:txBody>
          <a:bodyPr wrap="square" rtlCol="0">
            <a:spAutoFit/>
          </a:bodyPr>
          <a:lstStyle/>
          <a:p>
            <a:r>
              <a:rPr lang="en-US" dirty="0"/>
              <a:t>class </a:t>
            </a:r>
            <a:r>
              <a:rPr lang="en-US" dirty="0" err="1"/>
              <a:t>class_name</a:t>
            </a:r>
            <a:r>
              <a:rPr lang="en-US" dirty="0"/>
              <a:t> {</a:t>
            </a:r>
          </a:p>
          <a:p>
            <a:r>
              <a:rPr lang="en-US" dirty="0"/>
              <a:t>     constructor(</a:t>
            </a:r>
            <a:r>
              <a:rPr lang="en-US" b="1" dirty="0"/>
              <a:t>data</a:t>
            </a:r>
            <a:r>
              <a:rPr lang="en-US" dirty="0"/>
              <a:t>) {</a:t>
            </a:r>
          </a:p>
          <a:p>
            <a:r>
              <a:rPr lang="en-US" dirty="0"/>
              <a:t>          this.part1 = something1(</a:t>
            </a:r>
            <a:r>
              <a:rPr lang="en-US" b="1" dirty="0"/>
              <a:t>data</a:t>
            </a:r>
            <a:r>
              <a:rPr lang="en-US" dirty="0"/>
              <a:t>);</a:t>
            </a:r>
          </a:p>
          <a:p>
            <a:r>
              <a:rPr lang="en-US" dirty="0"/>
              <a:t>          this.part2 = something2(</a:t>
            </a:r>
            <a:r>
              <a:rPr lang="en-US" b="1" dirty="0"/>
              <a:t>data</a:t>
            </a:r>
            <a:r>
              <a:rPr lang="en-US" dirty="0"/>
              <a:t>);</a:t>
            </a:r>
          </a:p>
          <a:p>
            <a:r>
              <a:rPr lang="en-US" dirty="0"/>
              <a:t>          etc.;}</a:t>
            </a:r>
          </a:p>
          <a:p>
            <a:r>
              <a:rPr lang="en-US" dirty="0"/>
              <a:t>     nameofmethod1() {</a:t>
            </a:r>
          </a:p>
          <a:p>
            <a:r>
              <a:rPr lang="en-US" dirty="0"/>
              <a:t>          commands;</a:t>
            </a:r>
          </a:p>
          <a:p>
            <a:r>
              <a:rPr lang="en-US" dirty="0"/>
              <a:t>          return value;}</a:t>
            </a:r>
          </a:p>
          <a:p>
            <a:r>
              <a:rPr lang="en-US" dirty="0"/>
              <a:t>     nameofmethod2(</a:t>
            </a:r>
            <a:r>
              <a:rPr lang="en-US" b="1" dirty="0"/>
              <a:t>other</a:t>
            </a:r>
            <a:r>
              <a:rPr lang="en-US" dirty="0"/>
              <a:t>) {</a:t>
            </a:r>
          </a:p>
          <a:p>
            <a:r>
              <a:rPr lang="en-US" dirty="0"/>
              <a:t>          commands;</a:t>
            </a:r>
          </a:p>
          <a:p>
            <a:r>
              <a:rPr lang="en-US" dirty="0"/>
              <a:t>          return value;}</a:t>
            </a:r>
          </a:p>
          <a:p>
            <a:r>
              <a:rPr lang="en-US" dirty="0"/>
              <a:t>     }</a:t>
            </a:r>
          </a:p>
        </p:txBody>
      </p:sp>
      <p:sp>
        <p:nvSpPr>
          <p:cNvPr id="16" name="TextBox 15">
            <a:extLst>
              <a:ext uri="{FF2B5EF4-FFF2-40B4-BE49-F238E27FC236}">
                <a16:creationId xmlns:a16="http://schemas.microsoft.com/office/drawing/2014/main" id="{1FA497B1-2BC1-4FA0-AA49-FD2DE431CC1C}"/>
              </a:ext>
            </a:extLst>
          </p:cNvPr>
          <p:cNvSpPr txBox="1"/>
          <p:nvPr/>
        </p:nvSpPr>
        <p:spPr>
          <a:xfrm>
            <a:off x="5658791" y="3768345"/>
            <a:ext cx="3978110" cy="523220"/>
          </a:xfrm>
          <a:prstGeom prst="rect">
            <a:avLst/>
          </a:prstGeom>
          <a:noFill/>
        </p:spPr>
        <p:txBody>
          <a:bodyPr wrap="square" rtlCol="0">
            <a:spAutoFit/>
          </a:bodyPr>
          <a:lstStyle/>
          <a:p>
            <a:r>
              <a:rPr lang="en-US" sz="1400" dirty="0"/>
              <a:t>Can instantiate via:</a:t>
            </a:r>
          </a:p>
          <a:p>
            <a:r>
              <a:rPr lang="en-US" sz="1400" dirty="0"/>
              <a:t>var = </a:t>
            </a:r>
            <a:r>
              <a:rPr lang="en-US" sz="1400" dirty="0">
                <a:solidFill>
                  <a:srgbClr val="FF0000"/>
                </a:solidFill>
              </a:rPr>
              <a:t>new</a:t>
            </a:r>
            <a:r>
              <a:rPr lang="en-US" sz="1400" dirty="0"/>
              <a:t> </a:t>
            </a:r>
            <a:r>
              <a:rPr lang="en-US" sz="1400" dirty="0" err="1"/>
              <a:t>class_name</a:t>
            </a:r>
            <a:r>
              <a:rPr lang="en-US" sz="1400" dirty="0"/>
              <a:t>(</a:t>
            </a:r>
            <a:r>
              <a:rPr lang="en-US" sz="1400" dirty="0" err="1"/>
              <a:t>data_values</a:t>
            </a:r>
            <a:r>
              <a:rPr lang="en-US" sz="1400" dirty="0"/>
              <a:t>);</a:t>
            </a:r>
          </a:p>
        </p:txBody>
      </p:sp>
      <p:sp>
        <p:nvSpPr>
          <p:cNvPr id="8" name="TextBox 7">
            <a:extLst>
              <a:ext uri="{FF2B5EF4-FFF2-40B4-BE49-F238E27FC236}">
                <a16:creationId xmlns:a16="http://schemas.microsoft.com/office/drawing/2014/main" id="{D191D475-2ECE-4907-902C-F42B3810DF66}"/>
              </a:ext>
            </a:extLst>
          </p:cNvPr>
          <p:cNvSpPr txBox="1"/>
          <p:nvPr/>
        </p:nvSpPr>
        <p:spPr>
          <a:xfrm>
            <a:off x="8377063" y="3313934"/>
            <a:ext cx="3685880" cy="307777"/>
          </a:xfrm>
          <a:prstGeom prst="rect">
            <a:avLst/>
          </a:prstGeom>
          <a:noFill/>
        </p:spPr>
        <p:txBody>
          <a:bodyPr wrap="square" rtlCol="0">
            <a:spAutoFit/>
          </a:bodyPr>
          <a:lstStyle/>
          <a:p>
            <a:r>
              <a:rPr lang="en-US" sz="1400"/>
              <a:t>Seems this ‘new’ keyword is kind of important.</a:t>
            </a:r>
          </a:p>
        </p:txBody>
      </p:sp>
      <p:grpSp>
        <p:nvGrpSpPr>
          <p:cNvPr id="12" name="Group 11">
            <a:extLst>
              <a:ext uri="{FF2B5EF4-FFF2-40B4-BE49-F238E27FC236}">
                <a16:creationId xmlns:a16="http://schemas.microsoft.com/office/drawing/2014/main" id="{7A1156A4-A752-4449-A8D8-6C823460FD2B}"/>
              </a:ext>
            </a:extLst>
          </p:cNvPr>
          <p:cNvGrpSpPr/>
          <p:nvPr/>
        </p:nvGrpSpPr>
        <p:grpSpPr>
          <a:xfrm>
            <a:off x="5535646" y="3475115"/>
            <a:ext cx="3147840" cy="1073520"/>
            <a:chOff x="4463930" y="2407548"/>
            <a:chExt cx="3147840" cy="1073520"/>
          </a:xfrm>
        </p:grpSpPr>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1CE73F6C-7C23-48EA-BC8C-CD90200C59C3}"/>
                    </a:ext>
                  </a:extLst>
                </p14:cNvPr>
                <p14:cNvContentPartPr/>
                <p14:nvPr/>
              </p14:nvContentPartPr>
              <p14:xfrm>
                <a:off x="4463930" y="2457228"/>
                <a:ext cx="3147840" cy="1023840"/>
              </p14:xfrm>
            </p:contentPart>
          </mc:Choice>
          <mc:Fallback xmlns="">
            <p:pic>
              <p:nvPicPr>
                <p:cNvPr id="10" name="Ink 9">
                  <a:extLst>
                    <a:ext uri="{FF2B5EF4-FFF2-40B4-BE49-F238E27FC236}">
                      <a16:creationId xmlns:a16="http://schemas.microsoft.com/office/drawing/2014/main" id="{1CE73F6C-7C23-48EA-BC8C-CD90200C59C3}"/>
                    </a:ext>
                  </a:extLst>
                </p:cNvPr>
                <p:cNvPicPr/>
                <p:nvPr/>
              </p:nvPicPr>
              <p:blipFill>
                <a:blip r:embed="rId6"/>
                <a:stretch>
                  <a:fillRect/>
                </a:stretch>
              </p:blipFill>
              <p:spPr>
                <a:xfrm>
                  <a:off x="4455290" y="2448588"/>
                  <a:ext cx="3165480" cy="10414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08DEF1A8-5E4E-40D7-AB06-3AA1EAE1AC87}"/>
                    </a:ext>
                  </a:extLst>
                </p14:cNvPr>
                <p14:cNvContentPartPr/>
                <p14:nvPr/>
              </p14:nvContentPartPr>
              <p14:xfrm>
                <a:off x="6302090" y="2407548"/>
                <a:ext cx="943200" cy="326520"/>
              </p14:xfrm>
            </p:contentPart>
          </mc:Choice>
          <mc:Fallback xmlns="">
            <p:pic>
              <p:nvPicPr>
                <p:cNvPr id="11" name="Ink 10">
                  <a:extLst>
                    <a:ext uri="{FF2B5EF4-FFF2-40B4-BE49-F238E27FC236}">
                      <a16:creationId xmlns:a16="http://schemas.microsoft.com/office/drawing/2014/main" id="{08DEF1A8-5E4E-40D7-AB06-3AA1EAE1AC87}"/>
                    </a:ext>
                  </a:extLst>
                </p:cNvPr>
                <p:cNvPicPr/>
                <p:nvPr/>
              </p:nvPicPr>
              <p:blipFill>
                <a:blip r:embed="rId8"/>
                <a:stretch>
                  <a:fillRect/>
                </a:stretch>
              </p:blipFill>
              <p:spPr>
                <a:xfrm>
                  <a:off x="6293450" y="2398548"/>
                  <a:ext cx="960840" cy="344160"/>
                </a:xfrm>
                <a:prstGeom prst="rect">
                  <a:avLst/>
                </a:prstGeom>
              </p:spPr>
            </p:pic>
          </mc:Fallback>
        </mc:AlternateContent>
      </p:grpSp>
      <p:sp>
        <p:nvSpPr>
          <p:cNvPr id="3" name="TextBox 2">
            <a:extLst>
              <a:ext uri="{FF2B5EF4-FFF2-40B4-BE49-F238E27FC236}">
                <a16:creationId xmlns:a16="http://schemas.microsoft.com/office/drawing/2014/main" id="{D3F5BE83-1EB2-4F76-A6E2-A7C6243CBCD0}"/>
              </a:ext>
            </a:extLst>
          </p:cNvPr>
          <p:cNvSpPr txBox="1"/>
          <p:nvPr/>
        </p:nvSpPr>
        <p:spPr>
          <a:xfrm>
            <a:off x="5535646" y="2123492"/>
            <a:ext cx="3694771" cy="738664"/>
          </a:xfrm>
          <a:prstGeom prst="rect">
            <a:avLst/>
          </a:prstGeom>
          <a:noFill/>
        </p:spPr>
        <p:txBody>
          <a:bodyPr wrap="square" rtlCol="0">
            <a:spAutoFit/>
          </a:bodyPr>
          <a:lstStyle/>
          <a:p>
            <a:r>
              <a:rPr lang="en-US" sz="1400"/>
              <a:t>just like in Python, you can put functions, and things in the constructor which will get executed every time a new class element is created.</a:t>
            </a:r>
          </a:p>
        </p:txBody>
      </p:sp>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E06457AC-B050-4B55-90BB-621F3AC59F36}"/>
                  </a:ext>
                </a:extLst>
              </p14:cNvPr>
              <p14:cNvContentPartPr/>
              <p14:nvPr/>
            </p14:nvContentPartPr>
            <p14:xfrm>
              <a:off x="4041058" y="2594484"/>
              <a:ext cx="1337272" cy="624600"/>
            </p14:xfrm>
          </p:contentPart>
        </mc:Choice>
        <mc:Fallback xmlns="">
          <p:pic>
            <p:nvPicPr>
              <p:cNvPr id="6" name="Ink 5">
                <a:extLst>
                  <a:ext uri="{FF2B5EF4-FFF2-40B4-BE49-F238E27FC236}">
                    <a16:creationId xmlns:a16="http://schemas.microsoft.com/office/drawing/2014/main" id="{E06457AC-B050-4B55-90BB-621F3AC59F36}"/>
                  </a:ext>
                </a:extLst>
              </p:cNvPr>
              <p:cNvPicPr/>
              <p:nvPr/>
            </p:nvPicPr>
            <p:blipFill>
              <a:blip r:embed="rId10"/>
              <a:stretch>
                <a:fillRect/>
              </a:stretch>
            </p:blipFill>
            <p:spPr>
              <a:xfrm>
                <a:off x="4032059" y="2585479"/>
                <a:ext cx="1354910" cy="642250"/>
              </a:xfrm>
              <a:prstGeom prst="rect">
                <a:avLst/>
              </a:prstGeom>
            </p:spPr>
          </p:pic>
        </mc:Fallback>
      </mc:AlternateContent>
    </p:spTree>
    <p:extLst>
      <p:ext uri="{BB962C8B-B14F-4D97-AF65-F5344CB8AC3E}">
        <p14:creationId xmlns:p14="http://schemas.microsoft.com/office/powerpoint/2010/main" val="679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Classes</a:t>
            </a:r>
          </a:p>
        </p:txBody>
      </p:sp>
      <p:sp>
        <p:nvSpPr>
          <p:cNvPr id="5" name="TextBox 4">
            <a:extLst>
              <a:ext uri="{FF2B5EF4-FFF2-40B4-BE49-F238E27FC236}">
                <a16:creationId xmlns:a16="http://schemas.microsoft.com/office/drawing/2014/main" id="{284416C9-2EBF-4489-8F94-98F415CA4A6C}"/>
              </a:ext>
            </a:extLst>
          </p:cNvPr>
          <p:cNvSpPr txBox="1"/>
          <p:nvPr/>
        </p:nvSpPr>
        <p:spPr>
          <a:xfrm>
            <a:off x="346287" y="1092846"/>
            <a:ext cx="5404064" cy="338554"/>
          </a:xfrm>
          <a:prstGeom prst="rect">
            <a:avLst/>
          </a:prstGeom>
          <a:noFill/>
        </p:spPr>
        <p:txBody>
          <a:bodyPr wrap="square">
            <a:spAutoFit/>
          </a:bodyPr>
          <a:lstStyle/>
          <a:p>
            <a:r>
              <a:rPr lang="en-US" sz="1600"/>
              <a:t>Here’s an example of some classes I wrote in Ohm’s law file:</a:t>
            </a:r>
          </a:p>
        </p:txBody>
      </p:sp>
      <p:pic>
        <p:nvPicPr>
          <p:cNvPr id="17" name="Picture 16">
            <a:extLst>
              <a:ext uri="{FF2B5EF4-FFF2-40B4-BE49-F238E27FC236}">
                <a16:creationId xmlns:a16="http://schemas.microsoft.com/office/drawing/2014/main" id="{4664A94C-C22A-4F59-ADE9-B859232E3FD2}"/>
              </a:ext>
            </a:extLst>
          </p:cNvPr>
          <p:cNvPicPr>
            <a:picLocks noChangeAspect="1"/>
          </p:cNvPicPr>
          <p:nvPr/>
        </p:nvPicPr>
        <p:blipFill>
          <a:blip r:embed="rId3"/>
          <a:stretch>
            <a:fillRect/>
          </a:stretch>
        </p:blipFill>
        <p:spPr>
          <a:xfrm>
            <a:off x="463091" y="1654491"/>
            <a:ext cx="9887539" cy="3125281"/>
          </a:xfrm>
          <a:prstGeom prst="rect">
            <a:avLst/>
          </a:prstGeom>
        </p:spPr>
      </p:pic>
      <p:pic>
        <p:nvPicPr>
          <p:cNvPr id="11" name="Picture 10">
            <a:extLst>
              <a:ext uri="{FF2B5EF4-FFF2-40B4-BE49-F238E27FC236}">
                <a16:creationId xmlns:a16="http://schemas.microsoft.com/office/drawing/2014/main" id="{3CA0883C-75F6-4903-8908-AF1501676C0B}"/>
              </a:ext>
            </a:extLst>
          </p:cNvPr>
          <p:cNvPicPr>
            <a:picLocks noChangeAspect="1"/>
          </p:cNvPicPr>
          <p:nvPr/>
        </p:nvPicPr>
        <p:blipFill>
          <a:blip r:embed="rId4"/>
          <a:stretch>
            <a:fillRect/>
          </a:stretch>
        </p:blipFill>
        <p:spPr>
          <a:xfrm>
            <a:off x="463091" y="5002863"/>
            <a:ext cx="9801225" cy="1543050"/>
          </a:xfrm>
          <a:prstGeom prst="rect">
            <a:avLst/>
          </a:prstGeom>
        </p:spPr>
      </p:pic>
    </p:spTree>
    <p:extLst>
      <p:ext uri="{BB962C8B-B14F-4D97-AF65-F5344CB8AC3E}">
        <p14:creationId xmlns:p14="http://schemas.microsoft.com/office/powerpoint/2010/main" val="2831073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58D48E-3FA1-4A13-B5A0-AEE48A1CADE3}"/>
              </a:ext>
            </a:extLst>
          </p:cNvPr>
          <p:cNvSpPr txBox="1"/>
          <p:nvPr/>
        </p:nvSpPr>
        <p:spPr>
          <a:xfrm>
            <a:off x="3827283" y="256139"/>
            <a:ext cx="3454985" cy="584775"/>
          </a:xfrm>
          <a:prstGeom prst="rect">
            <a:avLst/>
          </a:prstGeom>
          <a:noFill/>
        </p:spPr>
        <p:txBody>
          <a:bodyPr wrap="none" rtlCol="0">
            <a:spAutoFit/>
          </a:bodyPr>
          <a:lstStyle/>
          <a:p>
            <a:r>
              <a:rPr lang="en-US" sz="3200" b="1" u="sng"/>
              <a:t>Exception Handling</a:t>
            </a:r>
            <a:endParaRPr lang="en-US" sz="2400" b="1" u="sng"/>
          </a:p>
        </p:txBody>
      </p:sp>
      <p:sp>
        <p:nvSpPr>
          <p:cNvPr id="7" name="TextBox 6">
            <a:extLst>
              <a:ext uri="{FF2B5EF4-FFF2-40B4-BE49-F238E27FC236}">
                <a16:creationId xmlns:a16="http://schemas.microsoft.com/office/drawing/2014/main" id="{D219CC9A-56FC-406E-9EDC-BA09C213B5CD}"/>
              </a:ext>
            </a:extLst>
          </p:cNvPr>
          <p:cNvSpPr txBox="1"/>
          <p:nvPr/>
        </p:nvSpPr>
        <p:spPr>
          <a:xfrm>
            <a:off x="528000" y="1580301"/>
            <a:ext cx="3137654" cy="338554"/>
          </a:xfrm>
          <a:prstGeom prst="rect">
            <a:avLst/>
          </a:prstGeom>
          <a:noFill/>
        </p:spPr>
        <p:txBody>
          <a:bodyPr wrap="none" rtlCol="0">
            <a:spAutoFit/>
          </a:bodyPr>
          <a:lstStyle/>
          <a:p>
            <a:r>
              <a:rPr lang="en-US" sz="1600"/>
              <a:t>A basic error handling procedure is:</a:t>
            </a:r>
          </a:p>
        </p:txBody>
      </p:sp>
      <p:sp>
        <p:nvSpPr>
          <p:cNvPr id="8" name="TextBox 7">
            <a:extLst>
              <a:ext uri="{FF2B5EF4-FFF2-40B4-BE49-F238E27FC236}">
                <a16:creationId xmlns:a16="http://schemas.microsoft.com/office/drawing/2014/main" id="{341D0976-AB76-4C92-997F-52DD7BE93C38}"/>
              </a:ext>
            </a:extLst>
          </p:cNvPr>
          <p:cNvSpPr txBox="1"/>
          <p:nvPr/>
        </p:nvSpPr>
        <p:spPr>
          <a:xfrm>
            <a:off x="528000" y="2315163"/>
            <a:ext cx="5703117" cy="646331"/>
          </a:xfrm>
          <a:prstGeom prst="rect">
            <a:avLst/>
          </a:prstGeom>
          <a:noFill/>
        </p:spPr>
        <p:txBody>
          <a:bodyPr wrap="square" rtlCol="0">
            <a:spAutoFit/>
          </a:bodyPr>
          <a:lstStyle/>
          <a:p>
            <a:r>
              <a:rPr lang="en-US"/>
              <a:t>try { bunch of commands;}</a:t>
            </a:r>
          </a:p>
          <a:p>
            <a:r>
              <a:rPr lang="en-US"/>
              <a:t>catch (errorID) {what to do if the errorID is ‘thrown’;}</a:t>
            </a:r>
          </a:p>
        </p:txBody>
      </p:sp>
      <mc:AlternateContent xmlns:mc="http://schemas.openxmlformats.org/markup-compatibility/2006" xmlns:p14="http://schemas.microsoft.com/office/powerpoint/2010/main">
        <mc:Choice Requires="p14">
          <p:contentPart p14:bwMode="auto" r:id="rId2">
            <p14:nvContentPartPr>
              <p14:cNvPr id="16" name="Ink 15">
                <a:extLst>
                  <a:ext uri="{FF2B5EF4-FFF2-40B4-BE49-F238E27FC236}">
                    <a16:creationId xmlns:a16="http://schemas.microsoft.com/office/drawing/2014/main" id="{CA691D1F-DDEB-40ED-9726-8A6E59D7CE8E}"/>
                  </a:ext>
                </a:extLst>
              </p14:cNvPr>
              <p14:cNvContentPartPr/>
              <p14:nvPr/>
            </p14:nvContentPartPr>
            <p14:xfrm>
              <a:off x="6032513" y="2743412"/>
              <a:ext cx="1047960" cy="199440"/>
            </p14:xfrm>
          </p:contentPart>
        </mc:Choice>
        <mc:Fallback xmlns="">
          <p:pic>
            <p:nvPicPr>
              <p:cNvPr id="16" name="Ink 15">
                <a:extLst>
                  <a:ext uri="{FF2B5EF4-FFF2-40B4-BE49-F238E27FC236}">
                    <a16:creationId xmlns:a16="http://schemas.microsoft.com/office/drawing/2014/main" id="{CA691D1F-DDEB-40ED-9726-8A6E59D7CE8E}"/>
                  </a:ext>
                </a:extLst>
              </p:cNvPr>
              <p:cNvPicPr/>
              <p:nvPr/>
            </p:nvPicPr>
            <p:blipFill>
              <a:blip r:embed="rId3"/>
              <a:stretch>
                <a:fillRect/>
              </a:stretch>
            </p:blipFill>
            <p:spPr>
              <a:xfrm>
                <a:off x="6014873" y="2725772"/>
                <a:ext cx="1083600" cy="235080"/>
              </a:xfrm>
              <a:prstGeom prst="rect">
                <a:avLst/>
              </a:prstGeom>
            </p:spPr>
          </p:pic>
        </mc:Fallback>
      </mc:AlternateContent>
      <p:sp>
        <p:nvSpPr>
          <p:cNvPr id="18" name="TextBox 17">
            <a:extLst>
              <a:ext uri="{FF2B5EF4-FFF2-40B4-BE49-F238E27FC236}">
                <a16:creationId xmlns:a16="http://schemas.microsoft.com/office/drawing/2014/main" id="{98070153-FAF6-4508-8F66-45AD6C523C79}"/>
              </a:ext>
            </a:extLst>
          </p:cNvPr>
          <p:cNvSpPr txBox="1"/>
          <p:nvPr/>
        </p:nvSpPr>
        <p:spPr>
          <a:xfrm flipH="1">
            <a:off x="7389199" y="2420246"/>
            <a:ext cx="4017233" cy="584775"/>
          </a:xfrm>
          <a:prstGeom prst="rect">
            <a:avLst/>
          </a:prstGeom>
          <a:noFill/>
        </p:spPr>
        <p:txBody>
          <a:bodyPr wrap="square" rtlCol="0">
            <a:spAutoFit/>
          </a:bodyPr>
          <a:lstStyle/>
          <a:p>
            <a:r>
              <a:rPr lang="en-US" sz="1600" dirty="0"/>
              <a:t>I think that the </a:t>
            </a:r>
            <a:r>
              <a:rPr lang="en-US" sz="1600" dirty="0" err="1"/>
              <a:t>errorID</a:t>
            </a:r>
            <a:r>
              <a:rPr lang="en-US" sz="1600" dirty="0"/>
              <a:t> associated with any error is just e. </a:t>
            </a:r>
          </a:p>
        </p:txBody>
      </p:sp>
      <p:pic>
        <p:nvPicPr>
          <p:cNvPr id="20" name="Picture 19">
            <a:extLst>
              <a:ext uri="{FF2B5EF4-FFF2-40B4-BE49-F238E27FC236}">
                <a16:creationId xmlns:a16="http://schemas.microsoft.com/office/drawing/2014/main" id="{DFB381AE-5431-48C8-91BE-B16413A810C0}"/>
              </a:ext>
            </a:extLst>
          </p:cNvPr>
          <p:cNvPicPr>
            <a:picLocks noChangeAspect="1"/>
          </p:cNvPicPr>
          <p:nvPr/>
        </p:nvPicPr>
        <p:blipFill>
          <a:blip r:embed="rId4"/>
          <a:stretch>
            <a:fillRect/>
          </a:stretch>
        </p:blipFill>
        <p:spPr>
          <a:xfrm>
            <a:off x="660518" y="3536868"/>
            <a:ext cx="5895975" cy="1933575"/>
          </a:xfrm>
          <a:prstGeom prst="rect">
            <a:avLst/>
          </a:prstGeom>
        </p:spPr>
      </p:pic>
    </p:spTree>
    <p:extLst>
      <p:ext uri="{BB962C8B-B14F-4D97-AF65-F5344CB8AC3E}">
        <p14:creationId xmlns:p14="http://schemas.microsoft.com/office/powerpoint/2010/main" val="1026127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3333135" y="167149"/>
            <a:ext cx="5024283" cy="584775"/>
          </a:xfrm>
          <a:prstGeom prst="rect">
            <a:avLst/>
          </a:prstGeom>
          <a:noFill/>
        </p:spPr>
        <p:txBody>
          <a:bodyPr wrap="square" rtlCol="0">
            <a:spAutoFit/>
          </a:bodyPr>
          <a:lstStyle/>
          <a:p>
            <a:r>
              <a:rPr lang="en-US" sz="3200" b="1" u="sng"/>
              <a:t>Appending External Files</a:t>
            </a:r>
            <a:endParaRPr lang="en-US" b="1" u="sng"/>
          </a:p>
        </p:txBody>
      </p:sp>
      <p:sp>
        <p:nvSpPr>
          <p:cNvPr id="5" name="TextBox 4">
            <a:extLst>
              <a:ext uri="{FF2B5EF4-FFF2-40B4-BE49-F238E27FC236}">
                <a16:creationId xmlns:a16="http://schemas.microsoft.com/office/drawing/2014/main" id="{78CBF05A-B04E-44A2-A552-49B92D6F626C}"/>
              </a:ext>
            </a:extLst>
          </p:cNvPr>
          <p:cNvSpPr txBox="1"/>
          <p:nvPr/>
        </p:nvSpPr>
        <p:spPr>
          <a:xfrm>
            <a:off x="412956" y="1281493"/>
            <a:ext cx="11248102" cy="584775"/>
          </a:xfrm>
          <a:prstGeom prst="rect">
            <a:avLst/>
          </a:prstGeom>
          <a:noFill/>
        </p:spPr>
        <p:txBody>
          <a:bodyPr wrap="square" rtlCol="0">
            <a:spAutoFit/>
          </a:bodyPr>
          <a:lstStyle/>
          <a:p>
            <a:r>
              <a:rPr lang="en-US" sz="1600"/>
              <a:t>We can append external javascript files to our working html file.  The line in the working file would go up in the preamble stuff.  We can include more javascript code within our working html file as usual between &lt;script&gt; &lt;/script&gt; tags.   </a:t>
            </a:r>
          </a:p>
        </p:txBody>
      </p:sp>
      <p:pic>
        <p:nvPicPr>
          <p:cNvPr id="3" name="Picture 2">
            <a:extLst>
              <a:ext uri="{FF2B5EF4-FFF2-40B4-BE49-F238E27FC236}">
                <a16:creationId xmlns:a16="http://schemas.microsoft.com/office/drawing/2014/main" id="{DB5704AD-6E55-92F3-DAF6-9E9F6930C131}"/>
              </a:ext>
            </a:extLst>
          </p:cNvPr>
          <p:cNvPicPr>
            <a:picLocks noChangeAspect="1"/>
          </p:cNvPicPr>
          <p:nvPr/>
        </p:nvPicPr>
        <p:blipFill>
          <a:blip r:embed="rId2"/>
          <a:stretch>
            <a:fillRect/>
          </a:stretch>
        </p:blipFill>
        <p:spPr>
          <a:xfrm>
            <a:off x="456511" y="2467270"/>
            <a:ext cx="5113463" cy="1996613"/>
          </a:xfrm>
          <a:prstGeom prst="rect">
            <a:avLst/>
          </a:prstGeom>
        </p:spPr>
      </p:pic>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11FA1D02-EBB6-0E39-5CDC-9736D42DB872}"/>
                  </a:ext>
                </a:extLst>
              </p14:cNvPr>
              <p14:cNvContentPartPr/>
              <p14:nvPr/>
            </p14:nvContentPartPr>
            <p14:xfrm>
              <a:off x="316730" y="2748898"/>
              <a:ext cx="2949480" cy="366480"/>
            </p14:xfrm>
          </p:contentPart>
        </mc:Choice>
        <mc:Fallback xmlns="">
          <p:pic>
            <p:nvPicPr>
              <p:cNvPr id="9" name="Ink 8">
                <a:extLst>
                  <a:ext uri="{FF2B5EF4-FFF2-40B4-BE49-F238E27FC236}">
                    <a16:creationId xmlns:a16="http://schemas.microsoft.com/office/drawing/2014/main" id="{11FA1D02-EBB6-0E39-5CDC-9736D42DB872}"/>
                  </a:ext>
                </a:extLst>
              </p:cNvPr>
              <p:cNvPicPr/>
              <p:nvPr/>
            </p:nvPicPr>
            <p:blipFill>
              <a:blip r:embed="rId4"/>
              <a:stretch>
                <a:fillRect/>
              </a:stretch>
            </p:blipFill>
            <p:spPr>
              <a:xfrm>
                <a:off x="307730" y="2739898"/>
                <a:ext cx="2967120" cy="384120"/>
              </a:xfrm>
              <a:prstGeom prst="rect">
                <a:avLst/>
              </a:prstGeom>
            </p:spPr>
          </p:pic>
        </mc:Fallback>
      </mc:AlternateContent>
      <p:sp>
        <p:nvSpPr>
          <p:cNvPr id="10" name="TextBox 9">
            <a:extLst>
              <a:ext uri="{FF2B5EF4-FFF2-40B4-BE49-F238E27FC236}">
                <a16:creationId xmlns:a16="http://schemas.microsoft.com/office/drawing/2014/main" id="{C4D89DD4-27E8-CF04-1128-4856A40B3A24}"/>
              </a:ext>
            </a:extLst>
          </p:cNvPr>
          <p:cNvSpPr txBox="1"/>
          <p:nvPr/>
        </p:nvSpPr>
        <p:spPr>
          <a:xfrm>
            <a:off x="5889524" y="2395837"/>
            <a:ext cx="5985746" cy="2308324"/>
          </a:xfrm>
          <a:prstGeom prst="rect">
            <a:avLst/>
          </a:prstGeom>
          <a:noFill/>
        </p:spPr>
        <p:txBody>
          <a:bodyPr wrap="square" rtlCol="0">
            <a:spAutoFit/>
          </a:bodyPr>
          <a:lstStyle/>
          <a:p>
            <a:r>
              <a:rPr lang="en-US" sz="1600"/>
              <a:t>the src javascript file being added can be saved as an .html file, as Plotter.html was in this example, but </a:t>
            </a:r>
            <a:r>
              <a:rPr lang="en-US" sz="1600" i="1"/>
              <a:t>it</a:t>
            </a:r>
            <a:r>
              <a:rPr lang="en-US" sz="1600"/>
              <a:t> shouldn’t have the &lt;script&gt; &lt;/script&gt; brackets enclosing it (as one would otherwise normall do for javascript code) or have any other headers, or anything.  It should only have the code, just as if you were to paste the contents of the src file directly into the spot where it is invoked in the working file.  </a:t>
            </a:r>
          </a:p>
          <a:p>
            <a:endParaRPr lang="en-US" sz="1600"/>
          </a:p>
          <a:p>
            <a:r>
              <a:rPr lang="en-US" sz="1600"/>
              <a:t>And the javascript src file should be in the same folder as our working html file.  </a:t>
            </a:r>
          </a:p>
        </p:txBody>
      </p:sp>
      <p:pic>
        <p:nvPicPr>
          <p:cNvPr id="7" name="Picture 6">
            <a:extLst>
              <a:ext uri="{FF2B5EF4-FFF2-40B4-BE49-F238E27FC236}">
                <a16:creationId xmlns:a16="http://schemas.microsoft.com/office/drawing/2014/main" id="{C3F83717-8AF6-2117-97E1-FDC19214AB6C}"/>
              </a:ext>
            </a:extLst>
          </p:cNvPr>
          <p:cNvPicPr>
            <a:picLocks noChangeAspect="1"/>
          </p:cNvPicPr>
          <p:nvPr/>
        </p:nvPicPr>
        <p:blipFill>
          <a:blip r:embed="rId5"/>
          <a:stretch>
            <a:fillRect/>
          </a:stretch>
        </p:blipFill>
        <p:spPr>
          <a:xfrm>
            <a:off x="456511" y="4985789"/>
            <a:ext cx="7498730" cy="1646063"/>
          </a:xfrm>
          <a:prstGeom prst="rect">
            <a:avLst/>
          </a:prstGeom>
        </p:spPr>
      </p:pic>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930ACCD0-1AFA-183B-98C1-C28A5C14EDAC}"/>
                  </a:ext>
                </a:extLst>
              </p14:cNvPr>
              <p14:cNvContentPartPr/>
              <p14:nvPr/>
            </p14:nvContentPartPr>
            <p14:xfrm>
              <a:off x="3106730" y="3077148"/>
              <a:ext cx="493200" cy="1864080"/>
            </p14:xfrm>
          </p:contentPart>
        </mc:Choice>
        <mc:Fallback xmlns="">
          <p:pic>
            <p:nvPicPr>
              <p:cNvPr id="11" name="Ink 10">
                <a:extLst>
                  <a:ext uri="{FF2B5EF4-FFF2-40B4-BE49-F238E27FC236}">
                    <a16:creationId xmlns:a16="http://schemas.microsoft.com/office/drawing/2014/main" id="{930ACCD0-1AFA-183B-98C1-C28A5C14EDAC}"/>
                  </a:ext>
                </a:extLst>
              </p:cNvPr>
              <p:cNvPicPr/>
              <p:nvPr/>
            </p:nvPicPr>
            <p:blipFill>
              <a:blip r:embed="rId7"/>
              <a:stretch>
                <a:fillRect/>
              </a:stretch>
            </p:blipFill>
            <p:spPr>
              <a:xfrm>
                <a:off x="3100610" y="3071028"/>
                <a:ext cx="505440" cy="1876320"/>
              </a:xfrm>
              <a:prstGeom prst="rect">
                <a:avLst/>
              </a:prstGeom>
            </p:spPr>
          </p:pic>
        </mc:Fallback>
      </mc:AlternateContent>
      <p:sp>
        <p:nvSpPr>
          <p:cNvPr id="12" name="TextBox 11">
            <a:extLst>
              <a:ext uri="{FF2B5EF4-FFF2-40B4-BE49-F238E27FC236}">
                <a16:creationId xmlns:a16="http://schemas.microsoft.com/office/drawing/2014/main" id="{CBD5662C-7479-34CF-225E-845D8EEB943A}"/>
              </a:ext>
            </a:extLst>
          </p:cNvPr>
          <p:cNvSpPr txBox="1"/>
          <p:nvPr/>
        </p:nvSpPr>
        <p:spPr>
          <a:xfrm>
            <a:off x="8497199" y="4941228"/>
            <a:ext cx="3378071" cy="954107"/>
          </a:xfrm>
          <a:prstGeom prst="rect">
            <a:avLst/>
          </a:prstGeom>
          <a:noFill/>
        </p:spPr>
        <p:txBody>
          <a:bodyPr wrap="square" rtlCol="0">
            <a:spAutoFit/>
          </a:bodyPr>
          <a:lstStyle/>
          <a:p>
            <a:r>
              <a:rPr lang="en-US" sz="1400"/>
              <a:t>for instance, this is “Plotter.html”, and can see the first line starts with js code – no &lt;script&gt; brackets or anything.  Same goes for last line in Plotter.html.  </a:t>
            </a:r>
          </a:p>
        </p:txBody>
      </p:sp>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484CDF09-D292-ACA0-01C7-8E483C7E43AB}"/>
                  </a:ext>
                </a:extLst>
              </p14:cNvPr>
              <p14:cNvContentPartPr/>
              <p14:nvPr/>
            </p14:nvContentPartPr>
            <p14:xfrm>
              <a:off x="7993370" y="5409228"/>
              <a:ext cx="469440" cy="70200"/>
            </p14:xfrm>
          </p:contentPart>
        </mc:Choice>
        <mc:Fallback xmlns="">
          <p:pic>
            <p:nvPicPr>
              <p:cNvPr id="13" name="Ink 12">
                <a:extLst>
                  <a:ext uri="{FF2B5EF4-FFF2-40B4-BE49-F238E27FC236}">
                    <a16:creationId xmlns:a16="http://schemas.microsoft.com/office/drawing/2014/main" id="{484CDF09-D292-ACA0-01C7-8E483C7E43AB}"/>
                  </a:ext>
                </a:extLst>
              </p:cNvPr>
              <p:cNvPicPr/>
              <p:nvPr/>
            </p:nvPicPr>
            <p:blipFill>
              <a:blip r:embed="rId9"/>
              <a:stretch>
                <a:fillRect/>
              </a:stretch>
            </p:blipFill>
            <p:spPr>
              <a:xfrm>
                <a:off x="7987250" y="5403108"/>
                <a:ext cx="481680" cy="82440"/>
              </a:xfrm>
              <a:prstGeom prst="rect">
                <a:avLst/>
              </a:prstGeom>
            </p:spPr>
          </p:pic>
        </mc:Fallback>
      </mc:AlternateContent>
    </p:spTree>
    <p:extLst>
      <p:ext uri="{BB962C8B-B14F-4D97-AF65-F5344CB8AC3E}">
        <p14:creationId xmlns:p14="http://schemas.microsoft.com/office/powerpoint/2010/main" val="5647696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3333135" y="167149"/>
            <a:ext cx="5024283" cy="584775"/>
          </a:xfrm>
          <a:prstGeom prst="rect">
            <a:avLst/>
          </a:prstGeom>
          <a:noFill/>
        </p:spPr>
        <p:txBody>
          <a:bodyPr wrap="square" rtlCol="0">
            <a:spAutoFit/>
          </a:bodyPr>
          <a:lstStyle/>
          <a:p>
            <a:r>
              <a:rPr lang="en-US" sz="3200" b="1" u="sng"/>
              <a:t>Appending External Files</a:t>
            </a:r>
            <a:endParaRPr lang="en-US" b="1" u="sng"/>
          </a:p>
        </p:txBody>
      </p:sp>
      <p:pic>
        <p:nvPicPr>
          <p:cNvPr id="2" name="Picture 1">
            <a:extLst>
              <a:ext uri="{FF2B5EF4-FFF2-40B4-BE49-F238E27FC236}">
                <a16:creationId xmlns:a16="http://schemas.microsoft.com/office/drawing/2014/main" id="{93F5F42B-3725-1839-6859-E2AB1F7CADAC}"/>
              </a:ext>
            </a:extLst>
          </p:cNvPr>
          <p:cNvPicPr>
            <a:picLocks noChangeAspect="1"/>
          </p:cNvPicPr>
          <p:nvPr/>
        </p:nvPicPr>
        <p:blipFill>
          <a:blip r:embed="rId2"/>
          <a:stretch>
            <a:fillRect/>
          </a:stretch>
        </p:blipFill>
        <p:spPr>
          <a:xfrm>
            <a:off x="297066" y="2228530"/>
            <a:ext cx="4835373" cy="1975993"/>
          </a:xfrm>
          <a:prstGeom prst="rect">
            <a:avLst/>
          </a:prstGeom>
        </p:spPr>
      </p:pic>
      <p:sp>
        <p:nvSpPr>
          <p:cNvPr id="8" name="TextBox 7">
            <a:extLst>
              <a:ext uri="{FF2B5EF4-FFF2-40B4-BE49-F238E27FC236}">
                <a16:creationId xmlns:a16="http://schemas.microsoft.com/office/drawing/2014/main" id="{B12BD6AB-0FC0-E090-E528-A893A781486A}"/>
              </a:ext>
            </a:extLst>
          </p:cNvPr>
          <p:cNvSpPr txBox="1"/>
          <p:nvPr/>
        </p:nvSpPr>
        <p:spPr>
          <a:xfrm>
            <a:off x="373626" y="1454106"/>
            <a:ext cx="7108721" cy="338554"/>
          </a:xfrm>
          <a:prstGeom prst="rect">
            <a:avLst/>
          </a:prstGeom>
          <a:noFill/>
        </p:spPr>
        <p:txBody>
          <a:bodyPr wrap="square" rtlCol="0">
            <a:spAutoFit/>
          </a:bodyPr>
          <a:lstStyle/>
          <a:p>
            <a:r>
              <a:rPr lang="en-US" sz="1600"/>
              <a:t>if want to include more files, then add another &lt;script&gt; &lt;/script&gt; header thing.</a:t>
            </a:r>
          </a:p>
        </p:txBody>
      </p:sp>
    </p:spTree>
    <p:extLst>
      <p:ext uri="{BB962C8B-B14F-4D97-AF65-F5344CB8AC3E}">
        <p14:creationId xmlns:p14="http://schemas.microsoft.com/office/powerpoint/2010/main" val="18373585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962399" y="299400"/>
            <a:ext cx="4097519" cy="523220"/>
          </a:xfrm>
          <a:prstGeom prst="rect">
            <a:avLst/>
          </a:prstGeom>
          <a:noFill/>
        </p:spPr>
        <p:txBody>
          <a:bodyPr wrap="square" rtlCol="0">
            <a:spAutoFit/>
          </a:bodyPr>
          <a:lstStyle/>
          <a:p>
            <a:r>
              <a:rPr lang="en-US" sz="2800" b="1" u="sng"/>
              <a:t>Document Object Model</a:t>
            </a:r>
          </a:p>
        </p:txBody>
      </p:sp>
      <p:sp>
        <p:nvSpPr>
          <p:cNvPr id="5" name="TextBox 4">
            <a:extLst>
              <a:ext uri="{FF2B5EF4-FFF2-40B4-BE49-F238E27FC236}">
                <a16:creationId xmlns:a16="http://schemas.microsoft.com/office/drawing/2014/main" id="{284416C9-2EBF-4489-8F94-98F415CA4A6C}"/>
              </a:ext>
            </a:extLst>
          </p:cNvPr>
          <p:cNvSpPr txBox="1"/>
          <p:nvPr/>
        </p:nvSpPr>
        <p:spPr>
          <a:xfrm>
            <a:off x="346286" y="1092846"/>
            <a:ext cx="11588047" cy="584775"/>
          </a:xfrm>
          <a:prstGeom prst="rect">
            <a:avLst/>
          </a:prstGeom>
          <a:noFill/>
        </p:spPr>
        <p:txBody>
          <a:bodyPr wrap="square">
            <a:spAutoFit/>
          </a:bodyPr>
          <a:lstStyle/>
          <a:p>
            <a:r>
              <a:rPr lang="en-US" sz="1600"/>
              <a:t>So, in javascript, all the html tags and stuff are apparently </a:t>
            </a:r>
            <a:r>
              <a:rPr lang="en-US" sz="1600" i="1"/>
              <a:t>objects, with properties</a:t>
            </a:r>
            <a:r>
              <a:rPr lang="en-US" sz="1600"/>
              <a:t>.  And they have methods associated with them which allow them to be changed.</a:t>
            </a:r>
          </a:p>
        </p:txBody>
      </p:sp>
      <p:pic>
        <p:nvPicPr>
          <p:cNvPr id="4" name="Picture 3">
            <a:extLst>
              <a:ext uri="{FF2B5EF4-FFF2-40B4-BE49-F238E27FC236}">
                <a16:creationId xmlns:a16="http://schemas.microsoft.com/office/drawing/2014/main" id="{A89910AE-D7DD-4055-9B6B-75C8AF2536C4}"/>
              </a:ext>
            </a:extLst>
          </p:cNvPr>
          <p:cNvPicPr>
            <a:picLocks noChangeAspect="1"/>
          </p:cNvPicPr>
          <p:nvPr/>
        </p:nvPicPr>
        <p:blipFill>
          <a:blip r:embed="rId3"/>
          <a:stretch>
            <a:fillRect/>
          </a:stretch>
        </p:blipFill>
        <p:spPr>
          <a:xfrm>
            <a:off x="346285" y="2139885"/>
            <a:ext cx="10548365" cy="3758250"/>
          </a:xfrm>
          <a:prstGeom prst="rect">
            <a:avLst/>
          </a:prstGeom>
        </p:spPr>
      </p:pic>
    </p:spTree>
    <p:extLst>
      <p:ext uri="{BB962C8B-B14F-4D97-AF65-F5344CB8AC3E}">
        <p14:creationId xmlns:p14="http://schemas.microsoft.com/office/powerpoint/2010/main" val="463891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1870128" cy="523220"/>
          </a:xfrm>
          <a:prstGeom prst="rect">
            <a:avLst/>
          </a:prstGeom>
          <a:noFill/>
        </p:spPr>
        <p:txBody>
          <a:bodyPr wrap="square" rtlCol="0">
            <a:spAutoFit/>
          </a:bodyPr>
          <a:lstStyle/>
          <a:p>
            <a:r>
              <a:rPr lang="en-US" sz="2800" b="1" u="sng"/>
              <a:t>JavaScript</a:t>
            </a:r>
          </a:p>
        </p:txBody>
      </p:sp>
      <p:sp>
        <p:nvSpPr>
          <p:cNvPr id="18" name="TextBox 17">
            <a:extLst>
              <a:ext uri="{FF2B5EF4-FFF2-40B4-BE49-F238E27FC236}">
                <a16:creationId xmlns:a16="http://schemas.microsoft.com/office/drawing/2014/main" id="{D7C47376-CF38-4B6F-91AA-1029197FEC5C}"/>
              </a:ext>
            </a:extLst>
          </p:cNvPr>
          <p:cNvSpPr txBox="1"/>
          <p:nvPr/>
        </p:nvSpPr>
        <p:spPr>
          <a:xfrm>
            <a:off x="253511" y="1191155"/>
            <a:ext cx="11684977" cy="1077218"/>
          </a:xfrm>
          <a:prstGeom prst="rect">
            <a:avLst/>
          </a:prstGeom>
          <a:noFill/>
        </p:spPr>
        <p:txBody>
          <a:bodyPr wrap="square">
            <a:spAutoFit/>
          </a:bodyPr>
          <a:lstStyle/>
          <a:p>
            <a:r>
              <a:rPr lang="en-US" sz="1600" dirty="0"/>
              <a:t>So JS is placed within html files between </a:t>
            </a:r>
            <a:r>
              <a:rPr lang="en-US" sz="1600"/>
              <a:t>the tags. Wherever you put the &lt;script&gt; jscode &lt;/script&gt; in the html file, it gets executed as soon as the browser gets to it.  Instead of inserting the </a:t>
            </a:r>
            <a:r>
              <a:rPr lang="en-US" sz="1600" i="1"/>
              <a:t>explicit</a:t>
            </a:r>
            <a:r>
              <a:rPr lang="en-US" sz="1600"/>
              <a:t> jscript code in the html file (as in left below), you can insert a </a:t>
            </a:r>
            <a:r>
              <a:rPr lang="en-US" sz="1600" i="1"/>
              <a:t>reference</a:t>
            </a:r>
            <a:r>
              <a:rPr lang="en-US" sz="1600"/>
              <a:t> to the code in a jscript file (as in right below).  This is may be more concise if there’s a lot of code.  Either way, sometimes it is best to put the code between the closing &lt;/body&gt; and closing &lt;/html&gt; tags, so that all the html loads, before the jscript starts doing stuff with it.</a:t>
            </a:r>
          </a:p>
        </p:txBody>
      </p:sp>
      <p:pic>
        <p:nvPicPr>
          <p:cNvPr id="6" name="Picture 5">
            <a:extLst>
              <a:ext uri="{FF2B5EF4-FFF2-40B4-BE49-F238E27FC236}">
                <a16:creationId xmlns:a16="http://schemas.microsoft.com/office/drawing/2014/main" id="{04FBF941-4AA5-2211-423C-D046DBEA1CD5}"/>
              </a:ext>
            </a:extLst>
          </p:cNvPr>
          <p:cNvPicPr>
            <a:picLocks noChangeAspect="1"/>
          </p:cNvPicPr>
          <p:nvPr/>
        </p:nvPicPr>
        <p:blipFill>
          <a:blip r:embed="rId3"/>
          <a:stretch>
            <a:fillRect/>
          </a:stretch>
        </p:blipFill>
        <p:spPr>
          <a:xfrm>
            <a:off x="420130" y="3960700"/>
            <a:ext cx="6806580" cy="2773681"/>
          </a:xfrm>
          <a:prstGeom prst="rect">
            <a:avLst/>
          </a:prstGeom>
        </p:spPr>
      </p:pic>
      <p:sp>
        <p:nvSpPr>
          <p:cNvPr id="4" name="TextBox 3">
            <a:extLst>
              <a:ext uri="{FF2B5EF4-FFF2-40B4-BE49-F238E27FC236}">
                <a16:creationId xmlns:a16="http://schemas.microsoft.com/office/drawing/2014/main" id="{9427799C-501A-C063-ADA0-1EC191CAB4A9}"/>
              </a:ext>
            </a:extLst>
          </p:cNvPr>
          <p:cNvSpPr txBox="1"/>
          <p:nvPr/>
        </p:nvSpPr>
        <p:spPr>
          <a:xfrm>
            <a:off x="420130" y="2493017"/>
            <a:ext cx="2214915" cy="923330"/>
          </a:xfrm>
          <a:prstGeom prst="rect">
            <a:avLst/>
          </a:prstGeom>
          <a:noFill/>
        </p:spPr>
        <p:txBody>
          <a:bodyPr wrap="square">
            <a:spAutoFit/>
          </a:bodyPr>
          <a:lstStyle/>
          <a:p>
            <a:r>
              <a:rPr lang="en-US" sz="1800"/>
              <a:t>&lt;script&gt;</a:t>
            </a:r>
          </a:p>
          <a:p>
            <a:r>
              <a:rPr lang="en-US" sz="1800"/>
              <a:t>    Javascript code</a:t>
            </a:r>
          </a:p>
          <a:p>
            <a:r>
              <a:rPr lang="en-US" sz="1800"/>
              <a:t>&lt;/script&gt;</a:t>
            </a:r>
            <a:endParaRPr lang="en-US" sz="1800" dirty="0"/>
          </a:p>
        </p:txBody>
      </p:sp>
      <p:sp>
        <p:nvSpPr>
          <p:cNvPr id="7" name="TextBox 6">
            <a:extLst>
              <a:ext uri="{FF2B5EF4-FFF2-40B4-BE49-F238E27FC236}">
                <a16:creationId xmlns:a16="http://schemas.microsoft.com/office/drawing/2014/main" id="{078455D5-6C95-1927-EF09-37486C29AB89}"/>
              </a:ext>
            </a:extLst>
          </p:cNvPr>
          <p:cNvSpPr txBox="1"/>
          <p:nvPr/>
        </p:nvSpPr>
        <p:spPr>
          <a:xfrm>
            <a:off x="4144428" y="2527969"/>
            <a:ext cx="5127392" cy="369332"/>
          </a:xfrm>
          <a:prstGeom prst="rect">
            <a:avLst/>
          </a:prstGeom>
          <a:noFill/>
        </p:spPr>
        <p:txBody>
          <a:bodyPr wrap="square">
            <a:spAutoFit/>
          </a:bodyPr>
          <a:lstStyle/>
          <a:p>
            <a:r>
              <a:rPr lang="en-US" sz="1800"/>
              <a:t>&lt;script src = “path_to_jscript_file.js”&gt; &lt;/script&gt;</a:t>
            </a:r>
            <a:endParaRPr lang="en-US" sz="1800" dirty="0"/>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8C413ABB-9D6D-7439-A449-939C90D80751}"/>
                  </a:ext>
                </a:extLst>
              </p14:cNvPr>
              <p14:cNvContentPartPr/>
              <p14:nvPr/>
            </p14:nvContentPartPr>
            <p14:xfrm>
              <a:off x="1287650" y="3490068"/>
              <a:ext cx="493200" cy="447840"/>
            </p14:xfrm>
          </p:contentPart>
        </mc:Choice>
        <mc:Fallback xmlns="">
          <p:pic>
            <p:nvPicPr>
              <p:cNvPr id="8" name="Ink 7">
                <a:extLst>
                  <a:ext uri="{FF2B5EF4-FFF2-40B4-BE49-F238E27FC236}">
                    <a16:creationId xmlns:a16="http://schemas.microsoft.com/office/drawing/2014/main" id="{8C413ABB-9D6D-7439-A449-939C90D80751}"/>
                  </a:ext>
                </a:extLst>
              </p:cNvPr>
              <p:cNvPicPr/>
              <p:nvPr/>
            </p:nvPicPr>
            <p:blipFill>
              <a:blip r:embed="rId5"/>
              <a:stretch>
                <a:fillRect/>
              </a:stretch>
            </p:blipFill>
            <p:spPr>
              <a:xfrm>
                <a:off x="1279010" y="3481428"/>
                <a:ext cx="510840" cy="465480"/>
              </a:xfrm>
              <a:prstGeom prst="rect">
                <a:avLst/>
              </a:prstGeom>
            </p:spPr>
          </p:pic>
        </mc:Fallback>
      </mc:AlternateContent>
    </p:spTree>
    <p:extLst>
      <p:ext uri="{BB962C8B-B14F-4D97-AF65-F5344CB8AC3E}">
        <p14:creationId xmlns:p14="http://schemas.microsoft.com/office/powerpoint/2010/main" val="4006773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4416C9-2EBF-4489-8F94-98F415CA4A6C}"/>
              </a:ext>
            </a:extLst>
          </p:cNvPr>
          <p:cNvSpPr txBox="1"/>
          <p:nvPr/>
        </p:nvSpPr>
        <p:spPr>
          <a:xfrm>
            <a:off x="346288" y="1325638"/>
            <a:ext cx="963528" cy="338554"/>
          </a:xfrm>
          <a:prstGeom prst="rect">
            <a:avLst/>
          </a:prstGeom>
          <a:noFill/>
        </p:spPr>
        <p:txBody>
          <a:bodyPr wrap="square">
            <a:spAutoFit/>
          </a:bodyPr>
          <a:lstStyle/>
          <a:p>
            <a:r>
              <a:rPr lang="en-US" sz="1600"/>
              <a:t>Can say,</a:t>
            </a:r>
          </a:p>
        </p:txBody>
      </p:sp>
      <p:sp>
        <p:nvSpPr>
          <p:cNvPr id="17" name="TextBox 16">
            <a:extLst>
              <a:ext uri="{FF2B5EF4-FFF2-40B4-BE49-F238E27FC236}">
                <a16:creationId xmlns:a16="http://schemas.microsoft.com/office/drawing/2014/main" id="{D091E40A-77AB-4A6A-A000-31A9D7DC3424}"/>
              </a:ext>
            </a:extLst>
          </p:cNvPr>
          <p:cNvSpPr txBox="1"/>
          <p:nvPr/>
        </p:nvSpPr>
        <p:spPr>
          <a:xfrm>
            <a:off x="3154816" y="221995"/>
            <a:ext cx="5442429" cy="523220"/>
          </a:xfrm>
          <a:prstGeom prst="rect">
            <a:avLst/>
          </a:prstGeom>
          <a:noFill/>
        </p:spPr>
        <p:txBody>
          <a:bodyPr wrap="square" rtlCol="0">
            <a:spAutoFit/>
          </a:bodyPr>
          <a:lstStyle/>
          <a:p>
            <a:r>
              <a:rPr lang="en-US" sz="2800" b="1" u="sng"/>
              <a:t>Creating/Removing HTML objects</a:t>
            </a:r>
          </a:p>
        </p:txBody>
      </p:sp>
      <p:pic>
        <p:nvPicPr>
          <p:cNvPr id="3" name="Picture 2">
            <a:extLst>
              <a:ext uri="{FF2B5EF4-FFF2-40B4-BE49-F238E27FC236}">
                <a16:creationId xmlns:a16="http://schemas.microsoft.com/office/drawing/2014/main" id="{A92336E8-92C8-4029-9203-2D8EE7C9E2E6}"/>
              </a:ext>
            </a:extLst>
          </p:cNvPr>
          <p:cNvPicPr>
            <a:picLocks noChangeAspect="1"/>
          </p:cNvPicPr>
          <p:nvPr/>
        </p:nvPicPr>
        <p:blipFill>
          <a:blip r:embed="rId3"/>
          <a:stretch>
            <a:fillRect/>
          </a:stretch>
        </p:blipFill>
        <p:spPr>
          <a:xfrm>
            <a:off x="346288" y="1968584"/>
            <a:ext cx="8898314" cy="2259750"/>
          </a:xfrm>
          <a:prstGeom prst="rect">
            <a:avLst/>
          </a:prstGeom>
        </p:spPr>
      </p:pic>
    </p:spTree>
    <p:extLst>
      <p:ext uri="{BB962C8B-B14F-4D97-AF65-F5344CB8AC3E}">
        <p14:creationId xmlns:p14="http://schemas.microsoft.com/office/powerpoint/2010/main" val="195764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584514" y="321093"/>
            <a:ext cx="7351337" cy="523220"/>
          </a:xfrm>
          <a:prstGeom prst="rect">
            <a:avLst/>
          </a:prstGeom>
          <a:noFill/>
        </p:spPr>
        <p:txBody>
          <a:bodyPr wrap="square" rtlCol="0">
            <a:spAutoFit/>
          </a:bodyPr>
          <a:lstStyle/>
          <a:p>
            <a:r>
              <a:rPr lang="en-US" sz="2800" b="1" u="sng"/>
              <a:t>Selecting an object from HTML document</a:t>
            </a:r>
          </a:p>
        </p:txBody>
      </p:sp>
      <p:sp>
        <p:nvSpPr>
          <p:cNvPr id="16" name="TextBox 15">
            <a:extLst>
              <a:ext uri="{FF2B5EF4-FFF2-40B4-BE49-F238E27FC236}">
                <a16:creationId xmlns:a16="http://schemas.microsoft.com/office/drawing/2014/main" id="{2E6D60D7-7599-42D5-A6E6-5D78D1CE3A58}"/>
              </a:ext>
            </a:extLst>
          </p:cNvPr>
          <p:cNvSpPr txBox="1"/>
          <p:nvPr/>
        </p:nvSpPr>
        <p:spPr>
          <a:xfrm>
            <a:off x="310499" y="1181850"/>
            <a:ext cx="10442168" cy="584775"/>
          </a:xfrm>
          <a:prstGeom prst="rect">
            <a:avLst/>
          </a:prstGeom>
          <a:noFill/>
        </p:spPr>
        <p:txBody>
          <a:bodyPr wrap="square">
            <a:spAutoFit/>
          </a:bodyPr>
          <a:lstStyle/>
          <a:p>
            <a:r>
              <a:rPr lang="en-US" sz="1600"/>
              <a:t>As pertains to javascript, and other scripting languages, html tags are </a:t>
            </a:r>
            <a:r>
              <a:rPr lang="en-US" sz="1600" i="1"/>
              <a:t>objects, </a:t>
            </a:r>
            <a:r>
              <a:rPr lang="en-US" sz="1600"/>
              <a:t>with properties and associated attributes and methods.  You can find/extract html tags and assign them to variables via various means.    </a:t>
            </a:r>
          </a:p>
        </p:txBody>
      </p:sp>
      <p:sp>
        <p:nvSpPr>
          <p:cNvPr id="7" name="TextBox 6">
            <a:extLst>
              <a:ext uri="{FF2B5EF4-FFF2-40B4-BE49-F238E27FC236}">
                <a16:creationId xmlns:a16="http://schemas.microsoft.com/office/drawing/2014/main" id="{F77A2E19-88D5-4603-B2CF-2CDBBF00766A}"/>
              </a:ext>
            </a:extLst>
          </p:cNvPr>
          <p:cNvSpPr txBox="1"/>
          <p:nvPr/>
        </p:nvSpPr>
        <p:spPr>
          <a:xfrm>
            <a:off x="327433" y="2004532"/>
            <a:ext cx="3711167" cy="307777"/>
          </a:xfrm>
          <a:prstGeom prst="rect">
            <a:avLst/>
          </a:prstGeom>
          <a:noFill/>
        </p:spPr>
        <p:txBody>
          <a:bodyPr wrap="square" rtlCol="0">
            <a:spAutoFit/>
          </a:bodyPr>
          <a:lstStyle/>
          <a:p>
            <a:r>
              <a:rPr lang="en-US" sz="1400"/>
              <a:t>var x = document.getElementsByTagName(“p”)</a:t>
            </a:r>
            <a:endParaRPr lang="en-US" sz="1600"/>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9388FC71-7510-41AC-AF4F-CA49ADF4792E}"/>
                  </a:ext>
                </a:extLst>
              </p14:cNvPr>
              <p14:cNvContentPartPr/>
              <p14:nvPr/>
            </p14:nvContentPartPr>
            <p14:xfrm>
              <a:off x="4131387" y="2158421"/>
              <a:ext cx="777960" cy="34560"/>
            </p14:xfrm>
          </p:contentPart>
        </mc:Choice>
        <mc:Fallback xmlns="">
          <p:pic>
            <p:nvPicPr>
              <p:cNvPr id="11" name="Ink 10">
                <a:extLst>
                  <a:ext uri="{FF2B5EF4-FFF2-40B4-BE49-F238E27FC236}">
                    <a16:creationId xmlns:a16="http://schemas.microsoft.com/office/drawing/2014/main" id="{9388FC71-7510-41AC-AF4F-CA49ADF4792E}"/>
                  </a:ext>
                </a:extLst>
              </p:cNvPr>
              <p:cNvPicPr/>
              <p:nvPr/>
            </p:nvPicPr>
            <p:blipFill>
              <a:blip r:embed="rId4"/>
              <a:stretch>
                <a:fillRect/>
              </a:stretch>
            </p:blipFill>
            <p:spPr>
              <a:xfrm>
                <a:off x="4127067" y="2154101"/>
                <a:ext cx="786600" cy="43200"/>
              </a:xfrm>
              <a:prstGeom prst="rect">
                <a:avLst/>
              </a:prstGeom>
            </p:spPr>
          </p:pic>
        </mc:Fallback>
      </mc:AlternateContent>
      <p:sp>
        <p:nvSpPr>
          <p:cNvPr id="12" name="TextBox 11">
            <a:extLst>
              <a:ext uri="{FF2B5EF4-FFF2-40B4-BE49-F238E27FC236}">
                <a16:creationId xmlns:a16="http://schemas.microsoft.com/office/drawing/2014/main" id="{8F13F3A8-3B35-467E-B14C-4494C2562DA6}"/>
              </a:ext>
            </a:extLst>
          </p:cNvPr>
          <p:cNvSpPr txBox="1"/>
          <p:nvPr/>
        </p:nvSpPr>
        <p:spPr>
          <a:xfrm>
            <a:off x="5195555" y="1931371"/>
            <a:ext cx="6463044" cy="523220"/>
          </a:xfrm>
          <a:prstGeom prst="rect">
            <a:avLst/>
          </a:prstGeom>
          <a:noFill/>
        </p:spPr>
        <p:txBody>
          <a:bodyPr wrap="square" rtlCol="0">
            <a:spAutoFit/>
          </a:bodyPr>
          <a:lstStyle/>
          <a:p>
            <a:r>
              <a:rPr lang="en-US" sz="1400"/>
              <a:t>This will associate any &lt;p&gt; &lt;/p&gt; element with x, and if there are multiple, then x will be an array of them.  Similarly if replace “p” with “a”, etc.  </a:t>
            </a:r>
            <a:r>
              <a:rPr lang="en-US" sz="1400">
                <a:solidFill>
                  <a:srgbClr val="0066FF"/>
                </a:solidFill>
              </a:rPr>
              <a:t>Note it’s Element</a:t>
            </a:r>
            <a:r>
              <a:rPr lang="en-US" sz="1400" b="1">
                <a:solidFill>
                  <a:srgbClr val="0066FF"/>
                </a:solidFill>
              </a:rPr>
              <a:t>s</a:t>
            </a:r>
            <a:r>
              <a:rPr lang="en-US" sz="1400"/>
              <a:t> with an s!</a:t>
            </a:r>
            <a:endParaRPr lang="en-US" b="1"/>
          </a:p>
        </p:txBody>
      </p:sp>
      <p:sp>
        <p:nvSpPr>
          <p:cNvPr id="17" name="TextBox 16">
            <a:extLst>
              <a:ext uri="{FF2B5EF4-FFF2-40B4-BE49-F238E27FC236}">
                <a16:creationId xmlns:a16="http://schemas.microsoft.com/office/drawing/2014/main" id="{41276F76-971A-4CC7-BE12-8E96DDF33EE4}"/>
              </a:ext>
            </a:extLst>
          </p:cNvPr>
          <p:cNvSpPr txBox="1"/>
          <p:nvPr/>
        </p:nvSpPr>
        <p:spPr>
          <a:xfrm>
            <a:off x="327433" y="3878908"/>
            <a:ext cx="3711167" cy="307777"/>
          </a:xfrm>
          <a:prstGeom prst="rect">
            <a:avLst/>
          </a:prstGeom>
          <a:noFill/>
        </p:spPr>
        <p:txBody>
          <a:bodyPr wrap="square" rtlCol="0">
            <a:spAutoFit/>
          </a:bodyPr>
          <a:lstStyle/>
          <a:p>
            <a:r>
              <a:rPr lang="en-US" sz="1400"/>
              <a:t>var x = document.getElementById(“demo”)</a:t>
            </a:r>
            <a:endParaRPr lang="en-US" sz="1600"/>
          </a:p>
        </p:txBody>
      </p:sp>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0C5DAE4B-CFE0-4E77-977E-797A2E23635A}"/>
                  </a:ext>
                </a:extLst>
              </p14:cNvPr>
              <p14:cNvContentPartPr/>
              <p14:nvPr/>
            </p14:nvContentPartPr>
            <p14:xfrm>
              <a:off x="4131387" y="4032797"/>
              <a:ext cx="777960" cy="34560"/>
            </p14:xfrm>
          </p:contentPart>
        </mc:Choice>
        <mc:Fallback xmlns="">
          <p:pic>
            <p:nvPicPr>
              <p:cNvPr id="18" name="Ink 17">
                <a:extLst>
                  <a:ext uri="{FF2B5EF4-FFF2-40B4-BE49-F238E27FC236}">
                    <a16:creationId xmlns:a16="http://schemas.microsoft.com/office/drawing/2014/main" id="{0C5DAE4B-CFE0-4E77-977E-797A2E23635A}"/>
                  </a:ext>
                </a:extLst>
              </p:cNvPr>
              <p:cNvPicPr/>
              <p:nvPr/>
            </p:nvPicPr>
            <p:blipFill>
              <a:blip r:embed="rId6"/>
              <a:stretch>
                <a:fillRect/>
              </a:stretch>
            </p:blipFill>
            <p:spPr>
              <a:xfrm>
                <a:off x="4127067" y="4028477"/>
                <a:ext cx="786600" cy="43200"/>
              </a:xfrm>
              <a:prstGeom prst="rect">
                <a:avLst/>
              </a:prstGeom>
            </p:spPr>
          </p:pic>
        </mc:Fallback>
      </mc:AlternateContent>
      <p:sp>
        <p:nvSpPr>
          <p:cNvPr id="19" name="TextBox 18">
            <a:extLst>
              <a:ext uri="{FF2B5EF4-FFF2-40B4-BE49-F238E27FC236}">
                <a16:creationId xmlns:a16="http://schemas.microsoft.com/office/drawing/2014/main" id="{27496D91-BFDB-4A27-854E-61AC109CCDCF}"/>
              </a:ext>
            </a:extLst>
          </p:cNvPr>
          <p:cNvSpPr txBox="1"/>
          <p:nvPr/>
        </p:nvSpPr>
        <p:spPr>
          <a:xfrm>
            <a:off x="5195555" y="3805747"/>
            <a:ext cx="6463044" cy="523220"/>
          </a:xfrm>
          <a:prstGeom prst="rect">
            <a:avLst/>
          </a:prstGeom>
          <a:noFill/>
        </p:spPr>
        <p:txBody>
          <a:bodyPr wrap="square" rtlCol="0">
            <a:spAutoFit/>
          </a:bodyPr>
          <a:lstStyle/>
          <a:p>
            <a:r>
              <a:rPr lang="en-US" sz="1400"/>
              <a:t>This will associate any element with id, “demo”, with x.  And again, will create x array if multiple.</a:t>
            </a:r>
            <a:endParaRPr lang="en-US"/>
          </a:p>
        </p:txBody>
      </p:sp>
      <p:sp>
        <p:nvSpPr>
          <p:cNvPr id="13" name="TextBox 12">
            <a:extLst>
              <a:ext uri="{FF2B5EF4-FFF2-40B4-BE49-F238E27FC236}">
                <a16:creationId xmlns:a16="http://schemas.microsoft.com/office/drawing/2014/main" id="{30F32784-7AF9-4D05-9728-39AA0F3E232C}"/>
              </a:ext>
            </a:extLst>
          </p:cNvPr>
          <p:cNvSpPr txBox="1"/>
          <p:nvPr/>
        </p:nvSpPr>
        <p:spPr>
          <a:xfrm>
            <a:off x="310499" y="5908000"/>
            <a:ext cx="4032900" cy="307777"/>
          </a:xfrm>
          <a:prstGeom prst="rect">
            <a:avLst/>
          </a:prstGeom>
          <a:noFill/>
        </p:spPr>
        <p:txBody>
          <a:bodyPr wrap="square" rtlCol="0">
            <a:spAutoFit/>
          </a:bodyPr>
          <a:lstStyle/>
          <a:p>
            <a:r>
              <a:rPr lang="en-US" sz="1400"/>
              <a:t>var x = document.getElementClassName(“demo”)</a:t>
            </a:r>
            <a:endParaRPr lang="en-US" sz="1600"/>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73A73ABC-9F29-4D7B-B441-96D60757FDFB}"/>
                  </a:ext>
                </a:extLst>
              </p14:cNvPr>
              <p14:cNvContentPartPr/>
              <p14:nvPr/>
            </p14:nvContentPartPr>
            <p14:xfrm>
              <a:off x="4114453" y="6061889"/>
              <a:ext cx="777960" cy="34560"/>
            </p14:xfrm>
          </p:contentPart>
        </mc:Choice>
        <mc:Fallback xmlns="">
          <p:pic>
            <p:nvPicPr>
              <p:cNvPr id="14" name="Ink 13">
                <a:extLst>
                  <a:ext uri="{FF2B5EF4-FFF2-40B4-BE49-F238E27FC236}">
                    <a16:creationId xmlns:a16="http://schemas.microsoft.com/office/drawing/2014/main" id="{73A73ABC-9F29-4D7B-B441-96D60757FDFB}"/>
                  </a:ext>
                </a:extLst>
              </p:cNvPr>
              <p:cNvPicPr/>
              <p:nvPr/>
            </p:nvPicPr>
            <p:blipFill>
              <a:blip r:embed="rId6"/>
              <a:stretch>
                <a:fillRect/>
              </a:stretch>
            </p:blipFill>
            <p:spPr>
              <a:xfrm>
                <a:off x="4110133" y="6057569"/>
                <a:ext cx="786600" cy="43200"/>
              </a:xfrm>
              <a:prstGeom prst="rect">
                <a:avLst/>
              </a:prstGeom>
            </p:spPr>
          </p:pic>
        </mc:Fallback>
      </mc:AlternateContent>
      <p:sp>
        <p:nvSpPr>
          <p:cNvPr id="15" name="TextBox 14">
            <a:extLst>
              <a:ext uri="{FF2B5EF4-FFF2-40B4-BE49-F238E27FC236}">
                <a16:creationId xmlns:a16="http://schemas.microsoft.com/office/drawing/2014/main" id="{34484F72-71E2-4D82-9E54-742F381A24A2}"/>
              </a:ext>
            </a:extLst>
          </p:cNvPr>
          <p:cNvSpPr txBox="1"/>
          <p:nvPr/>
        </p:nvSpPr>
        <p:spPr>
          <a:xfrm>
            <a:off x="5178621" y="5834839"/>
            <a:ext cx="6463044" cy="523220"/>
          </a:xfrm>
          <a:prstGeom prst="rect">
            <a:avLst/>
          </a:prstGeom>
          <a:noFill/>
        </p:spPr>
        <p:txBody>
          <a:bodyPr wrap="square" rtlCol="0">
            <a:spAutoFit/>
          </a:bodyPr>
          <a:lstStyle/>
          <a:p>
            <a:r>
              <a:rPr lang="en-US" sz="1400"/>
              <a:t>This will associate any element of class “demo” with x.  And again, will create x array if multiple.</a:t>
            </a:r>
            <a:endParaRPr lang="en-US"/>
          </a:p>
        </p:txBody>
      </p:sp>
      <p:pic>
        <p:nvPicPr>
          <p:cNvPr id="6" name="Picture 5">
            <a:extLst>
              <a:ext uri="{FF2B5EF4-FFF2-40B4-BE49-F238E27FC236}">
                <a16:creationId xmlns:a16="http://schemas.microsoft.com/office/drawing/2014/main" id="{D33FF6DD-ED98-9F71-1EEE-12B20D078C91}"/>
              </a:ext>
            </a:extLst>
          </p:cNvPr>
          <p:cNvPicPr>
            <a:picLocks noChangeAspect="1"/>
          </p:cNvPicPr>
          <p:nvPr/>
        </p:nvPicPr>
        <p:blipFill>
          <a:blip r:embed="rId8"/>
          <a:stretch>
            <a:fillRect/>
          </a:stretch>
        </p:blipFill>
        <p:spPr>
          <a:xfrm>
            <a:off x="5264129" y="4401487"/>
            <a:ext cx="6230870" cy="333338"/>
          </a:xfrm>
          <a:prstGeom prst="rect">
            <a:avLst/>
          </a:prstGeom>
        </p:spPr>
      </p:pic>
      <p:pic>
        <p:nvPicPr>
          <p:cNvPr id="5" name="Picture 4">
            <a:extLst>
              <a:ext uri="{FF2B5EF4-FFF2-40B4-BE49-F238E27FC236}">
                <a16:creationId xmlns:a16="http://schemas.microsoft.com/office/drawing/2014/main" id="{6C10A260-C1C6-87C2-BD24-E67A7E8A4C9B}"/>
              </a:ext>
            </a:extLst>
          </p:cNvPr>
          <p:cNvPicPr>
            <a:picLocks noChangeAspect="1"/>
          </p:cNvPicPr>
          <p:nvPr/>
        </p:nvPicPr>
        <p:blipFill>
          <a:blip r:embed="rId9"/>
          <a:stretch>
            <a:fillRect/>
          </a:stretch>
        </p:blipFill>
        <p:spPr>
          <a:xfrm>
            <a:off x="5264129" y="2514442"/>
            <a:ext cx="5533268" cy="243464"/>
          </a:xfrm>
          <a:prstGeom prst="rect">
            <a:avLst/>
          </a:prstGeom>
        </p:spPr>
      </p:pic>
      <p:sp>
        <p:nvSpPr>
          <p:cNvPr id="8" name="TextBox 7">
            <a:extLst>
              <a:ext uri="{FF2B5EF4-FFF2-40B4-BE49-F238E27FC236}">
                <a16:creationId xmlns:a16="http://schemas.microsoft.com/office/drawing/2014/main" id="{1BE66E98-B98B-CE3D-A862-5BD690A626AD}"/>
              </a:ext>
            </a:extLst>
          </p:cNvPr>
          <p:cNvSpPr txBox="1"/>
          <p:nvPr/>
        </p:nvSpPr>
        <p:spPr>
          <a:xfrm>
            <a:off x="5264129" y="2922813"/>
            <a:ext cx="6463044" cy="523220"/>
          </a:xfrm>
          <a:prstGeom prst="rect">
            <a:avLst/>
          </a:prstGeom>
          <a:noFill/>
        </p:spPr>
        <p:txBody>
          <a:bodyPr wrap="square" rtlCol="0">
            <a:spAutoFit/>
          </a:bodyPr>
          <a:lstStyle/>
          <a:p>
            <a:r>
              <a:rPr lang="en-US" sz="1400" b="1"/>
              <a:t>Well, apparently even if there is only one such element, you still need to reference it as an array x[0]?  At least this was the case for a “p” tag.</a:t>
            </a:r>
            <a:endParaRPr lang="en-US" b="1"/>
          </a:p>
        </p:txBody>
      </p:sp>
      <p:sp>
        <p:nvSpPr>
          <p:cNvPr id="9" name="TextBox 8">
            <a:extLst>
              <a:ext uri="{FF2B5EF4-FFF2-40B4-BE49-F238E27FC236}">
                <a16:creationId xmlns:a16="http://schemas.microsoft.com/office/drawing/2014/main" id="{EEF54342-28C5-FEBA-072C-A93CA0CDCC46}"/>
              </a:ext>
            </a:extLst>
          </p:cNvPr>
          <p:cNvSpPr txBox="1"/>
          <p:nvPr/>
        </p:nvSpPr>
        <p:spPr>
          <a:xfrm>
            <a:off x="5359162" y="4951905"/>
            <a:ext cx="3136489" cy="584775"/>
          </a:xfrm>
          <a:prstGeom prst="rect">
            <a:avLst/>
          </a:prstGeom>
          <a:noFill/>
          <a:ln w="19050">
            <a:solidFill>
              <a:srgbClr val="FF0000"/>
            </a:solidFill>
          </a:ln>
        </p:spPr>
        <p:txBody>
          <a:bodyPr wrap="square" rtlCol="0">
            <a:spAutoFit/>
          </a:bodyPr>
          <a:lstStyle/>
          <a:p>
            <a:r>
              <a:rPr lang="en-US" sz="1600"/>
              <a:t>note it’s:	.getElementById </a:t>
            </a:r>
          </a:p>
          <a:p>
            <a:r>
              <a:rPr lang="en-US" sz="1600"/>
              <a:t>not:	.getElementByID.</a:t>
            </a:r>
          </a:p>
        </p:txBody>
      </p:sp>
    </p:spTree>
    <p:extLst>
      <p:ext uri="{BB962C8B-B14F-4D97-AF65-F5344CB8AC3E}">
        <p14:creationId xmlns:p14="http://schemas.microsoft.com/office/powerpoint/2010/main" val="25667593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584514" y="321093"/>
            <a:ext cx="7351337" cy="523220"/>
          </a:xfrm>
          <a:prstGeom prst="rect">
            <a:avLst/>
          </a:prstGeom>
          <a:noFill/>
        </p:spPr>
        <p:txBody>
          <a:bodyPr wrap="square" rtlCol="0">
            <a:spAutoFit/>
          </a:bodyPr>
          <a:lstStyle/>
          <a:p>
            <a:r>
              <a:rPr lang="en-US" sz="2800" b="1" u="sng"/>
              <a:t>Selecting an object from HTML document</a:t>
            </a:r>
          </a:p>
        </p:txBody>
      </p:sp>
      <p:sp>
        <p:nvSpPr>
          <p:cNvPr id="20" name="TextBox 19">
            <a:extLst>
              <a:ext uri="{FF2B5EF4-FFF2-40B4-BE49-F238E27FC236}">
                <a16:creationId xmlns:a16="http://schemas.microsoft.com/office/drawing/2014/main" id="{2489A6EA-C824-4E02-9F61-B66B47DD223A}"/>
              </a:ext>
            </a:extLst>
          </p:cNvPr>
          <p:cNvSpPr txBox="1"/>
          <p:nvPr/>
        </p:nvSpPr>
        <p:spPr>
          <a:xfrm>
            <a:off x="307767" y="2367064"/>
            <a:ext cx="5650034" cy="307777"/>
          </a:xfrm>
          <a:prstGeom prst="rect">
            <a:avLst/>
          </a:prstGeom>
          <a:noFill/>
        </p:spPr>
        <p:txBody>
          <a:bodyPr wrap="square" rtlCol="0">
            <a:spAutoFit/>
          </a:bodyPr>
          <a:lstStyle/>
          <a:p>
            <a:r>
              <a:rPr lang="en-US" sz="1400"/>
              <a:t>var x = document.getElementById(“demo”).getElementByTagName(“p”)</a:t>
            </a:r>
            <a:endParaRPr lang="en-US" sz="1600"/>
          </a:p>
        </p:txBody>
      </p:sp>
      <p:sp>
        <p:nvSpPr>
          <p:cNvPr id="3" name="TextBox 2">
            <a:extLst>
              <a:ext uri="{FF2B5EF4-FFF2-40B4-BE49-F238E27FC236}">
                <a16:creationId xmlns:a16="http://schemas.microsoft.com/office/drawing/2014/main" id="{AC0766A1-C2D1-4B29-A749-2D3414400C66}"/>
              </a:ext>
            </a:extLst>
          </p:cNvPr>
          <p:cNvSpPr txBox="1"/>
          <p:nvPr/>
        </p:nvSpPr>
        <p:spPr>
          <a:xfrm>
            <a:off x="307768" y="1668180"/>
            <a:ext cx="10425234" cy="584775"/>
          </a:xfrm>
          <a:prstGeom prst="rect">
            <a:avLst/>
          </a:prstGeom>
          <a:noFill/>
        </p:spPr>
        <p:txBody>
          <a:bodyPr wrap="square" rtlCol="0">
            <a:spAutoFit/>
          </a:bodyPr>
          <a:lstStyle/>
          <a:p>
            <a:r>
              <a:rPr lang="en-US" sz="1600"/>
              <a:t>Can combine to narrow things down.  For instance, say there are lots of elements with “demo” id, and you just want the paragraphs with that id, then could do:</a:t>
            </a:r>
            <a:endParaRPr lang="en-US" sz="2000"/>
          </a:p>
        </p:txBody>
      </p:sp>
      <p:sp>
        <p:nvSpPr>
          <p:cNvPr id="23" name="TextBox 22">
            <a:extLst>
              <a:ext uri="{FF2B5EF4-FFF2-40B4-BE49-F238E27FC236}">
                <a16:creationId xmlns:a16="http://schemas.microsoft.com/office/drawing/2014/main" id="{09E8FD24-331B-469B-98DE-FE1C15552009}"/>
              </a:ext>
            </a:extLst>
          </p:cNvPr>
          <p:cNvSpPr txBox="1"/>
          <p:nvPr/>
        </p:nvSpPr>
        <p:spPr>
          <a:xfrm>
            <a:off x="307767" y="3157357"/>
            <a:ext cx="5650033" cy="338554"/>
          </a:xfrm>
          <a:prstGeom prst="rect">
            <a:avLst/>
          </a:prstGeom>
          <a:noFill/>
        </p:spPr>
        <p:txBody>
          <a:bodyPr wrap="square" rtlCol="0">
            <a:spAutoFit/>
          </a:bodyPr>
          <a:lstStyle/>
          <a:p>
            <a:r>
              <a:rPr lang="en-US" sz="1600"/>
              <a:t>Maybe a better way is to use the querySelectorAll method. </a:t>
            </a:r>
            <a:endParaRPr lang="en-US" sz="2000"/>
          </a:p>
        </p:txBody>
      </p:sp>
      <p:sp>
        <p:nvSpPr>
          <p:cNvPr id="24" name="TextBox 23">
            <a:extLst>
              <a:ext uri="{FF2B5EF4-FFF2-40B4-BE49-F238E27FC236}">
                <a16:creationId xmlns:a16="http://schemas.microsoft.com/office/drawing/2014/main" id="{7704461D-47EA-4CCA-86F0-CA9EDC3ABD26}"/>
              </a:ext>
            </a:extLst>
          </p:cNvPr>
          <p:cNvSpPr txBox="1"/>
          <p:nvPr/>
        </p:nvSpPr>
        <p:spPr>
          <a:xfrm>
            <a:off x="307768" y="3592667"/>
            <a:ext cx="4109101" cy="307777"/>
          </a:xfrm>
          <a:prstGeom prst="rect">
            <a:avLst/>
          </a:prstGeom>
          <a:noFill/>
        </p:spPr>
        <p:txBody>
          <a:bodyPr wrap="square" rtlCol="0">
            <a:spAutoFit/>
          </a:bodyPr>
          <a:lstStyle/>
          <a:p>
            <a:r>
              <a:rPr lang="en-US" sz="1400"/>
              <a:t>var x = document.querySelectorAll(“p.demo”)</a:t>
            </a:r>
            <a:endParaRPr lang="en-US" sz="1600"/>
          </a:p>
        </p:txBody>
      </p:sp>
    </p:spTree>
    <p:extLst>
      <p:ext uri="{BB962C8B-B14F-4D97-AF65-F5344CB8AC3E}">
        <p14:creationId xmlns:p14="http://schemas.microsoft.com/office/powerpoint/2010/main" val="3597888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2E6D60D7-7599-42D5-A6E6-5D78D1CE3A58}"/>
              </a:ext>
            </a:extLst>
          </p:cNvPr>
          <p:cNvSpPr txBox="1"/>
          <p:nvPr/>
        </p:nvSpPr>
        <p:spPr>
          <a:xfrm>
            <a:off x="309179" y="1431740"/>
            <a:ext cx="8834821" cy="338554"/>
          </a:xfrm>
          <a:prstGeom prst="rect">
            <a:avLst/>
          </a:prstGeom>
          <a:noFill/>
        </p:spPr>
        <p:txBody>
          <a:bodyPr wrap="square">
            <a:spAutoFit/>
          </a:bodyPr>
          <a:lstStyle/>
          <a:p>
            <a:r>
              <a:rPr lang="en-US" sz="1600"/>
              <a:t>And we can access html element properties accordingly…typically we have the following methods. </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9388FC71-7510-41AC-AF4F-CA49ADF4792E}"/>
                  </a:ext>
                </a:extLst>
              </p14:cNvPr>
              <p14:cNvContentPartPr/>
              <p14:nvPr/>
            </p14:nvContentPartPr>
            <p14:xfrm>
              <a:off x="1795435" y="2478177"/>
              <a:ext cx="777960" cy="34560"/>
            </p14:xfrm>
          </p:contentPart>
        </mc:Choice>
        <mc:Fallback xmlns="">
          <p:pic>
            <p:nvPicPr>
              <p:cNvPr id="11" name="Ink 10">
                <a:extLst>
                  <a:ext uri="{FF2B5EF4-FFF2-40B4-BE49-F238E27FC236}">
                    <a16:creationId xmlns:a16="http://schemas.microsoft.com/office/drawing/2014/main" id="{9388FC71-7510-41AC-AF4F-CA49ADF4792E}"/>
                  </a:ext>
                </a:extLst>
              </p:cNvPr>
              <p:cNvPicPr/>
              <p:nvPr/>
            </p:nvPicPr>
            <p:blipFill>
              <a:blip r:embed="rId4"/>
              <a:stretch>
                <a:fillRect/>
              </a:stretch>
            </p:blipFill>
            <p:spPr>
              <a:xfrm>
                <a:off x="1791115" y="2473857"/>
                <a:ext cx="786600" cy="43200"/>
              </a:xfrm>
              <a:prstGeom prst="rect">
                <a:avLst/>
              </a:prstGeom>
            </p:spPr>
          </p:pic>
        </mc:Fallback>
      </mc:AlternateContent>
      <p:sp>
        <p:nvSpPr>
          <p:cNvPr id="12" name="TextBox 11">
            <a:extLst>
              <a:ext uri="{FF2B5EF4-FFF2-40B4-BE49-F238E27FC236}">
                <a16:creationId xmlns:a16="http://schemas.microsoft.com/office/drawing/2014/main" id="{8F13F3A8-3B35-467E-B14C-4494C2562DA6}"/>
              </a:ext>
            </a:extLst>
          </p:cNvPr>
          <p:cNvSpPr txBox="1"/>
          <p:nvPr/>
        </p:nvSpPr>
        <p:spPr>
          <a:xfrm>
            <a:off x="2787493" y="2305434"/>
            <a:ext cx="6463044" cy="307777"/>
          </a:xfrm>
          <a:prstGeom prst="rect">
            <a:avLst/>
          </a:prstGeom>
          <a:noFill/>
        </p:spPr>
        <p:txBody>
          <a:bodyPr wrap="square" rtlCol="0">
            <a:spAutoFit/>
          </a:bodyPr>
          <a:lstStyle/>
          <a:p>
            <a:r>
              <a:rPr lang="en-US" sz="1400"/>
              <a:t>x.innerHTML will give us the stuff in between the tags (if x has an open/close tag).   </a:t>
            </a:r>
            <a:endParaRPr lang="en-US"/>
          </a:p>
        </p:txBody>
      </p:sp>
      <p:sp>
        <p:nvSpPr>
          <p:cNvPr id="21" name="TextBox 20">
            <a:extLst>
              <a:ext uri="{FF2B5EF4-FFF2-40B4-BE49-F238E27FC236}">
                <a16:creationId xmlns:a16="http://schemas.microsoft.com/office/drawing/2014/main" id="{EBD9F124-3477-48B6-B081-032014BB0373}"/>
              </a:ext>
            </a:extLst>
          </p:cNvPr>
          <p:cNvSpPr txBox="1"/>
          <p:nvPr/>
        </p:nvSpPr>
        <p:spPr>
          <a:xfrm>
            <a:off x="328832" y="2322714"/>
            <a:ext cx="1608667" cy="307777"/>
          </a:xfrm>
          <a:prstGeom prst="rect">
            <a:avLst/>
          </a:prstGeom>
          <a:noFill/>
        </p:spPr>
        <p:txBody>
          <a:bodyPr wrap="square">
            <a:spAutoFit/>
          </a:bodyPr>
          <a:lstStyle/>
          <a:p>
            <a:r>
              <a:rPr lang="en-US" sz="1400"/>
              <a:t>x.innerHTML</a:t>
            </a:r>
            <a:endParaRPr lang="en-US" sz="1800"/>
          </a:p>
        </p:txBody>
      </p:sp>
      <p:sp>
        <p:nvSpPr>
          <p:cNvPr id="25" name="TextBox 24">
            <a:extLst>
              <a:ext uri="{FF2B5EF4-FFF2-40B4-BE49-F238E27FC236}">
                <a16:creationId xmlns:a16="http://schemas.microsoft.com/office/drawing/2014/main" id="{F5C0E766-4C0A-4C1E-813F-7FACFDB1E664}"/>
              </a:ext>
            </a:extLst>
          </p:cNvPr>
          <p:cNvSpPr txBox="1"/>
          <p:nvPr/>
        </p:nvSpPr>
        <p:spPr>
          <a:xfrm>
            <a:off x="319405" y="3259327"/>
            <a:ext cx="1354666" cy="307777"/>
          </a:xfrm>
          <a:prstGeom prst="rect">
            <a:avLst/>
          </a:prstGeom>
          <a:noFill/>
        </p:spPr>
        <p:txBody>
          <a:bodyPr wrap="square">
            <a:spAutoFit/>
          </a:bodyPr>
          <a:lstStyle/>
          <a:p>
            <a:r>
              <a:rPr lang="en-US" sz="1400"/>
              <a:t>x.style.attribute</a:t>
            </a:r>
          </a:p>
        </p:txBody>
      </p:sp>
      <p:sp>
        <p:nvSpPr>
          <p:cNvPr id="27" name="TextBox 26">
            <a:extLst>
              <a:ext uri="{FF2B5EF4-FFF2-40B4-BE49-F238E27FC236}">
                <a16:creationId xmlns:a16="http://schemas.microsoft.com/office/drawing/2014/main" id="{7AF64A8F-B791-4A68-89A5-1F56A2FC25AB}"/>
              </a:ext>
            </a:extLst>
          </p:cNvPr>
          <p:cNvSpPr txBox="1"/>
          <p:nvPr/>
        </p:nvSpPr>
        <p:spPr>
          <a:xfrm>
            <a:off x="2943691" y="3259327"/>
            <a:ext cx="8661504" cy="307777"/>
          </a:xfrm>
          <a:prstGeom prst="rect">
            <a:avLst/>
          </a:prstGeom>
          <a:noFill/>
        </p:spPr>
        <p:txBody>
          <a:bodyPr wrap="square" rtlCol="0">
            <a:spAutoFit/>
          </a:bodyPr>
          <a:lstStyle/>
          <a:p>
            <a:r>
              <a:rPr lang="en-US" sz="1400"/>
              <a:t>will give us the attribute defined in a CSS style sheet, or defined as style = “attribute:property;, etc.” in the tag itself.</a:t>
            </a:r>
          </a:p>
        </p:txBody>
      </p:sp>
      <p:sp>
        <p:nvSpPr>
          <p:cNvPr id="28" name="TextBox 27">
            <a:extLst>
              <a:ext uri="{FF2B5EF4-FFF2-40B4-BE49-F238E27FC236}">
                <a16:creationId xmlns:a16="http://schemas.microsoft.com/office/drawing/2014/main" id="{EF088122-A458-4985-AAD8-EA2BA0F0B012}"/>
              </a:ext>
            </a:extLst>
          </p:cNvPr>
          <p:cNvSpPr txBox="1"/>
          <p:nvPr/>
        </p:nvSpPr>
        <p:spPr>
          <a:xfrm>
            <a:off x="328832" y="4421411"/>
            <a:ext cx="10398162" cy="338554"/>
          </a:xfrm>
          <a:prstGeom prst="rect">
            <a:avLst/>
          </a:prstGeom>
          <a:noFill/>
        </p:spPr>
        <p:txBody>
          <a:bodyPr wrap="square">
            <a:spAutoFit/>
          </a:bodyPr>
          <a:lstStyle/>
          <a:p>
            <a:r>
              <a:rPr lang="en-US" sz="1600"/>
              <a:t>(Assuming there is only one element in x….). If x is an array, then can say x[n].innerHTML, x[n].attribute, for instance. </a:t>
            </a:r>
          </a:p>
        </p:txBody>
      </p:sp>
      <mc:AlternateContent xmlns:mc="http://schemas.openxmlformats.org/markup-compatibility/2006" xmlns:p14="http://schemas.microsoft.com/office/powerpoint/2010/main">
        <mc:Choice Requires="p14">
          <p:contentPart p14:bwMode="auto" r:id="rId5">
            <p14:nvContentPartPr>
              <p14:cNvPr id="30" name="Ink 29">
                <a:extLst>
                  <a:ext uri="{FF2B5EF4-FFF2-40B4-BE49-F238E27FC236}">
                    <a16:creationId xmlns:a16="http://schemas.microsoft.com/office/drawing/2014/main" id="{ADF2A12F-B694-4FC8-BFE5-0CE7D5768A46}"/>
                  </a:ext>
                </a:extLst>
              </p14:cNvPr>
              <p14:cNvContentPartPr/>
              <p14:nvPr/>
            </p14:nvContentPartPr>
            <p14:xfrm>
              <a:off x="1760607" y="3431454"/>
              <a:ext cx="777960" cy="34560"/>
            </p14:xfrm>
          </p:contentPart>
        </mc:Choice>
        <mc:Fallback xmlns="">
          <p:pic>
            <p:nvPicPr>
              <p:cNvPr id="30" name="Ink 29">
                <a:extLst>
                  <a:ext uri="{FF2B5EF4-FFF2-40B4-BE49-F238E27FC236}">
                    <a16:creationId xmlns:a16="http://schemas.microsoft.com/office/drawing/2014/main" id="{ADF2A12F-B694-4FC8-BFE5-0CE7D5768A46}"/>
                  </a:ext>
                </a:extLst>
              </p:cNvPr>
              <p:cNvPicPr/>
              <p:nvPr/>
            </p:nvPicPr>
            <p:blipFill>
              <a:blip r:embed="rId4"/>
              <a:stretch>
                <a:fillRect/>
              </a:stretch>
            </p:blipFill>
            <p:spPr>
              <a:xfrm>
                <a:off x="1756287" y="3427134"/>
                <a:ext cx="786600" cy="43200"/>
              </a:xfrm>
              <a:prstGeom prst="rect">
                <a:avLst/>
              </a:prstGeom>
            </p:spPr>
          </p:pic>
        </mc:Fallback>
      </mc:AlternateContent>
      <p:sp>
        <p:nvSpPr>
          <p:cNvPr id="17" name="TextBox 16">
            <a:extLst>
              <a:ext uri="{FF2B5EF4-FFF2-40B4-BE49-F238E27FC236}">
                <a16:creationId xmlns:a16="http://schemas.microsoft.com/office/drawing/2014/main" id="{23E24D18-A7B5-4405-9233-A98E9EFA3006}"/>
              </a:ext>
            </a:extLst>
          </p:cNvPr>
          <p:cNvSpPr txBox="1"/>
          <p:nvPr/>
        </p:nvSpPr>
        <p:spPr>
          <a:xfrm>
            <a:off x="2507530" y="373380"/>
            <a:ext cx="7022970" cy="523220"/>
          </a:xfrm>
          <a:prstGeom prst="rect">
            <a:avLst/>
          </a:prstGeom>
          <a:noFill/>
        </p:spPr>
        <p:txBody>
          <a:bodyPr wrap="square" rtlCol="0">
            <a:spAutoFit/>
          </a:bodyPr>
          <a:lstStyle/>
          <a:p>
            <a:r>
              <a:rPr lang="en-US" sz="2800" b="1" u="sng"/>
              <a:t>Extracting properties of an HTML object</a:t>
            </a:r>
          </a:p>
        </p:txBody>
      </p:sp>
      <p:sp>
        <p:nvSpPr>
          <p:cNvPr id="20" name="TextBox 19">
            <a:extLst>
              <a:ext uri="{FF2B5EF4-FFF2-40B4-BE49-F238E27FC236}">
                <a16:creationId xmlns:a16="http://schemas.microsoft.com/office/drawing/2014/main" id="{49EA4D86-E8B3-4801-97E1-A4D27FDC672C}"/>
              </a:ext>
            </a:extLst>
          </p:cNvPr>
          <p:cNvSpPr txBox="1"/>
          <p:nvPr/>
        </p:nvSpPr>
        <p:spPr>
          <a:xfrm>
            <a:off x="328832" y="2742127"/>
            <a:ext cx="1354666" cy="307777"/>
          </a:xfrm>
          <a:prstGeom prst="rect">
            <a:avLst/>
          </a:prstGeom>
          <a:noFill/>
        </p:spPr>
        <p:txBody>
          <a:bodyPr wrap="square">
            <a:spAutoFit/>
          </a:bodyPr>
          <a:lstStyle/>
          <a:p>
            <a:r>
              <a:rPr lang="en-US" sz="1400"/>
              <a:t>x.attribute</a:t>
            </a:r>
          </a:p>
        </p:txBody>
      </p:sp>
      <p:sp>
        <p:nvSpPr>
          <p:cNvPr id="23" name="TextBox 22">
            <a:extLst>
              <a:ext uri="{FF2B5EF4-FFF2-40B4-BE49-F238E27FC236}">
                <a16:creationId xmlns:a16="http://schemas.microsoft.com/office/drawing/2014/main" id="{D8DEB0F3-9579-4EAC-AD06-CE68F7938938}"/>
              </a:ext>
            </a:extLst>
          </p:cNvPr>
          <p:cNvSpPr txBox="1"/>
          <p:nvPr/>
        </p:nvSpPr>
        <p:spPr>
          <a:xfrm>
            <a:off x="2953118" y="2709400"/>
            <a:ext cx="2713191" cy="307777"/>
          </a:xfrm>
          <a:prstGeom prst="rect">
            <a:avLst/>
          </a:prstGeom>
          <a:noFill/>
        </p:spPr>
        <p:txBody>
          <a:bodyPr wrap="square" rtlCol="0">
            <a:spAutoFit/>
          </a:bodyPr>
          <a:lstStyle/>
          <a:p>
            <a:r>
              <a:rPr lang="en-US" sz="1400"/>
              <a:t>will give us the attribute.</a:t>
            </a:r>
          </a:p>
        </p:txBody>
      </p:sp>
      <mc:AlternateContent xmlns:mc="http://schemas.openxmlformats.org/markup-compatibility/2006" xmlns:p14="http://schemas.microsoft.com/office/powerpoint/2010/main">
        <mc:Choice Requires="p14">
          <p:contentPart p14:bwMode="auto" r:id="rId6">
            <p14:nvContentPartPr>
              <p14:cNvPr id="24" name="Ink 23">
                <a:extLst>
                  <a:ext uri="{FF2B5EF4-FFF2-40B4-BE49-F238E27FC236}">
                    <a16:creationId xmlns:a16="http://schemas.microsoft.com/office/drawing/2014/main" id="{45EA5331-AA8E-4A49-9F02-CE2D3C1028DF}"/>
                  </a:ext>
                </a:extLst>
              </p14:cNvPr>
              <p14:cNvContentPartPr/>
              <p14:nvPr/>
            </p14:nvContentPartPr>
            <p14:xfrm>
              <a:off x="1795435" y="2897818"/>
              <a:ext cx="777960" cy="34560"/>
            </p14:xfrm>
          </p:contentPart>
        </mc:Choice>
        <mc:Fallback xmlns="">
          <p:pic>
            <p:nvPicPr>
              <p:cNvPr id="24" name="Ink 23">
                <a:extLst>
                  <a:ext uri="{FF2B5EF4-FFF2-40B4-BE49-F238E27FC236}">
                    <a16:creationId xmlns:a16="http://schemas.microsoft.com/office/drawing/2014/main" id="{45EA5331-AA8E-4A49-9F02-CE2D3C1028DF}"/>
                  </a:ext>
                </a:extLst>
              </p:cNvPr>
              <p:cNvPicPr/>
              <p:nvPr/>
            </p:nvPicPr>
            <p:blipFill>
              <a:blip r:embed="rId4"/>
              <a:stretch>
                <a:fillRect/>
              </a:stretch>
            </p:blipFill>
            <p:spPr>
              <a:xfrm>
                <a:off x="1791115" y="2893498"/>
                <a:ext cx="786600" cy="43200"/>
              </a:xfrm>
              <a:prstGeom prst="rect">
                <a:avLst/>
              </a:prstGeom>
            </p:spPr>
          </p:pic>
        </mc:Fallback>
      </mc:AlternateContent>
      <p:pic>
        <p:nvPicPr>
          <p:cNvPr id="2" name="Picture 1">
            <a:extLst>
              <a:ext uri="{FF2B5EF4-FFF2-40B4-BE49-F238E27FC236}">
                <a16:creationId xmlns:a16="http://schemas.microsoft.com/office/drawing/2014/main" id="{009869B4-D1E5-62DA-379A-886F742A7C76}"/>
              </a:ext>
            </a:extLst>
          </p:cNvPr>
          <p:cNvPicPr>
            <a:picLocks noChangeAspect="1"/>
          </p:cNvPicPr>
          <p:nvPr/>
        </p:nvPicPr>
        <p:blipFill>
          <a:blip r:embed="rId7"/>
          <a:stretch>
            <a:fillRect/>
          </a:stretch>
        </p:blipFill>
        <p:spPr>
          <a:xfrm>
            <a:off x="2953118" y="3706374"/>
            <a:ext cx="5954998" cy="266200"/>
          </a:xfrm>
          <a:prstGeom prst="rect">
            <a:avLst/>
          </a:prstGeom>
        </p:spPr>
      </p:pic>
    </p:spTree>
    <p:extLst>
      <p:ext uri="{BB962C8B-B14F-4D97-AF65-F5344CB8AC3E}">
        <p14:creationId xmlns:p14="http://schemas.microsoft.com/office/powerpoint/2010/main" val="40702620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9388FC71-7510-41AC-AF4F-CA49ADF4792E}"/>
                  </a:ext>
                </a:extLst>
              </p14:cNvPr>
              <p14:cNvContentPartPr/>
              <p14:nvPr/>
            </p14:nvContentPartPr>
            <p14:xfrm>
              <a:off x="1714227" y="2108108"/>
              <a:ext cx="777960" cy="34560"/>
            </p14:xfrm>
          </p:contentPart>
        </mc:Choice>
        <mc:Fallback xmlns="">
          <p:pic>
            <p:nvPicPr>
              <p:cNvPr id="11" name="Ink 10">
                <a:extLst>
                  <a:ext uri="{FF2B5EF4-FFF2-40B4-BE49-F238E27FC236}">
                    <a16:creationId xmlns:a16="http://schemas.microsoft.com/office/drawing/2014/main" id="{9388FC71-7510-41AC-AF4F-CA49ADF4792E}"/>
                  </a:ext>
                </a:extLst>
              </p:cNvPr>
              <p:cNvPicPr/>
              <p:nvPr/>
            </p:nvPicPr>
            <p:blipFill>
              <a:blip r:embed="rId4"/>
              <a:stretch>
                <a:fillRect/>
              </a:stretch>
            </p:blipFill>
            <p:spPr>
              <a:xfrm>
                <a:off x="1709907" y="2103788"/>
                <a:ext cx="786600" cy="43200"/>
              </a:xfrm>
              <a:prstGeom prst="rect">
                <a:avLst/>
              </a:prstGeom>
            </p:spPr>
          </p:pic>
        </mc:Fallback>
      </mc:AlternateContent>
      <p:sp>
        <p:nvSpPr>
          <p:cNvPr id="12" name="TextBox 11">
            <a:extLst>
              <a:ext uri="{FF2B5EF4-FFF2-40B4-BE49-F238E27FC236}">
                <a16:creationId xmlns:a16="http://schemas.microsoft.com/office/drawing/2014/main" id="{8F13F3A8-3B35-467E-B14C-4494C2562DA6}"/>
              </a:ext>
            </a:extLst>
          </p:cNvPr>
          <p:cNvSpPr txBox="1"/>
          <p:nvPr/>
        </p:nvSpPr>
        <p:spPr>
          <a:xfrm>
            <a:off x="2760589" y="1935365"/>
            <a:ext cx="7648378" cy="307777"/>
          </a:xfrm>
          <a:prstGeom prst="rect">
            <a:avLst/>
          </a:prstGeom>
          <a:noFill/>
        </p:spPr>
        <p:txBody>
          <a:bodyPr wrap="square" rtlCol="0">
            <a:spAutoFit/>
          </a:bodyPr>
          <a:lstStyle/>
          <a:p>
            <a:r>
              <a:rPr lang="en-US" sz="1400"/>
              <a:t>x.innerHTML will give us the text within the paragraph.   </a:t>
            </a:r>
            <a:endParaRPr lang="en-US"/>
          </a:p>
        </p:txBody>
      </p:sp>
      <p:sp>
        <p:nvSpPr>
          <p:cNvPr id="21" name="TextBox 20">
            <a:extLst>
              <a:ext uri="{FF2B5EF4-FFF2-40B4-BE49-F238E27FC236}">
                <a16:creationId xmlns:a16="http://schemas.microsoft.com/office/drawing/2014/main" id="{EBD9F124-3477-48B6-B081-032014BB0373}"/>
              </a:ext>
            </a:extLst>
          </p:cNvPr>
          <p:cNvSpPr txBox="1"/>
          <p:nvPr/>
        </p:nvSpPr>
        <p:spPr>
          <a:xfrm>
            <a:off x="247624" y="1943218"/>
            <a:ext cx="1608667" cy="307777"/>
          </a:xfrm>
          <a:prstGeom prst="rect">
            <a:avLst/>
          </a:prstGeom>
          <a:noFill/>
        </p:spPr>
        <p:txBody>
          <a:bodyPr wrap="square">
            <a:spAutoFit/>
          </a:bodyPr>
          <a:lstStyle/>
          <a:p>
            <a:r>
              <a:rPr lang="en-US" sz="1400"/>
              <a:t>x.innerHTML</a:t>
            </a:r>
            <a:endParaRPr lang="en-US" sz="1800"/>
          </a:p>
        </p:txBody>
      </p:sp>
      <p:sp>
        <p:nvSpPr>
          <p:cNvPr id="25" name="TextBox 24">
            <a:extLst>
              <a:ext uri="{FF2B5EF4-FFF2-40B4-BE49-F238E27FC236}">
                <a16:creationId xmlns:a16="http://schemas.microsoft.com/office/drawing/2014/main" id="{F5C0E766-4C0A-4C1E-813F-7FACFDB1E664}"/>
              </a:ext>
            </a:extLst>
          </p:cNvPr>
          <p:cNvSpPr txBox="1"/>
          <p:nvPr/>
        </p:nvSpPr>
        <p:spPr>
          <a:xfrm>
            <a:off x="247624" y="3043852"/>
            <a:ext cx="1184013" cy="307777"/>
          </a:xfrm>
          <a:prstGeom prst="rect">
            <a:avLst/>
          </a:prstGeom>
          <a:noFill/>
        </p:spPr>
        <p:txBody>
          <a:bodyPr wrap="square">
            <a:spAutoFit/>
          </a:bodyPr>
          <a:lstStyle/>
          <a:p>
            <a:r>
              <a:rPr lang="en-US" sz="1400"/>
              <a:t>x.style.color</a:t>
            </a:r>
          </a:p>
        </p:txBody>
      </p:sp>
      <p:sp>
        <p:nvSpPr>
          <p:cNvPr id="27" name="TextBox 26">
            <a:extLst>
              <a:ext uri="{FF2B5EF4-FFF2-40B4-BE49-F238E27FC236}">
                <a16:creationId xmlns:a16="http://schemas.microsoft.com/office/drawing/2014/main" id="{7AF64A8F-B791-4A68-89A5-1F56A2FC25AB}"/>
              </a:ext>
            </a:extLst>
          </p:cNvPr>
          <p:cNvSpPr txBox="1"/>
          <p:nvPr/>
        </p:nvSpPr>
        <p:spPr>
          <a:xfrm>
            <a:off x="2871910" y="3053279"/>
            <a:ext cx="8020481" cy="523220"/>
          </a:xfrm>
          <a:prstGeom prst="rect">
            <a:avLst/>
          </a:prstGeom>
          <a:noFill/>
        </p:spPr>
        <p:txBody>
          <a:bodyPr wrap="square" rtlCol="0">
            <a:spAutoFit/>
          </a:bodyPr>
          <a:lstStyle/>
          <a:p>
            <a:r>
              <a:rPr lang="en-US" sz="1400"/>
              <a:t>x.style.color will give us the color if we defined the color via the style attribute in &lt;p&gt;, i.e., as &lt;p style = “color:red;”&gt;.  This will work likewise if we defined the color in a separate CSS file.  </a:t>
            </a:r>
          </a:p>
        </p:txBody>
      </p:sp>
      <mc:AlternateContent xmlns:mc="http://schemas.openxmlformats.org/markup-compatibility/2006" xmlns:p14="http://schemas.microsoft.com/office/powerpoint/2010/main">
        <mc:Choice Requires="p14">
          <p:contentPart p14:bwMode="auto" r:id="rId5">
            <p14:nvContentPartPr>
              <p14:cNvPr id="30" name="Ink 29">
                <a:extLst>
                  <a:ext uri="{FF2B5EF4-FFF2-40B4-BE49-F238E27FC236}">
                    <a16:creationId xmlns:a16="http://schemas.microsoft.com/office/drawing/2014/main" id="{ADF2A12F-B694-4FC8-BFE5-0CE7D5768A46}"/>
                  </a:ext>
                </a:extLst>
              </p14:cNvPr>
              <p14:cNvContentPartPr/>
              <p14:nvPr/>
            </p14:nvContentPartPr>
            <p14:xfrm>
              <a:off x="1688826" y="3225406"/>
              <a:ext cx="777960" cy="34560"/>
            </p14:xfrm>
          </p:contentPart>
        </mc:Choice>
        <mc:Fallback xmlns="">
          <p:pic>
            <p:nvPicPr>
              <p:cNvPr id="30" name="Ink 29">
                <a:extLst>
                  <a:ext uri="{FF2B5EF4-FFF2-40B4-BE49-F238E27FC236}">
                    <a16:creationId xmlns:a16="http://schemas.microsoft.com/office/drawing/2014/main" id="{ADF2A12F-B694-4FC8-BFE5-0CE7D5768A46}"/>
                  </a:ext>
                </a:extLst>
              </p:cNvPr>
              <p:cNvPicPr/>
              <p:nvPr/>
            </p:nvPicPr>
            <p:blipFill>
              <a:blip r:embed="rId6"/>
              <a:stretch>
                <a:fillRect/>
              </a:stretch>
            </p:blipFill>
            <p:spPr>
              <a:xfrm>
                <a:off x="1684506" y="3221086"/>
                <a:ext cx="786600" cy="43200"/>
              </a:xfrm>
              <a:prstGeom prst="rect">
                <a:avLst/>
              </a:prstGeom>
            </p:spPr>
          </p:pic>
        </mc:Fallback>
      </mc:AlternateContent>
      <p:sp>
        <p:nvSpPr>
          <p:cNvPr id="31" name="TextBox 30">
            <a:extLst>
              <a:ext uri="{FF2B5EF4-FFF2-40B4-BE49-F238E27FC236}">
                <a16:creationId xmlns:a16="http://schemas.microsoft.com/office/drawing/2014/main" id="{12E64C0F-8EA0-4774-9D61-795CABC17CDD}"/>
              </a:ext>
            </a:extLst>
          </p:cNvPr>
          <p:cNvSpPr txBox="1"/>
          <p:nvPr/>
        </p:nvSpPr>
        <p:spPr>
          <a:xfrm>
            <a:off x="247624" y="1420667"/>
            <a:ext cx="5051963" cy="338554"/>
          </a:xfrm>
          <a:prstGeom prst="rect">
            <a:avLst/>
          </a:prstGeom>
          <a:noFill/>
        </p:spPr>
        <p:txBody>
          <a:bodyPr wrap="square" rtlCol="0">
            <a:spAutoFit/>
          </a:bodyPr>
          <a:lstStyle/>
          <a:p>
            <a:r>
              <a:rPr lang="en-US" sz="1600"/>
              <a:t>Properties of a </a:t>
            </a:r>
            <a:r>
              <a:rPr lang="en-US" sz="1600" b="1"/>
              <a:t>paragraph tag</a:t>
            </a:r>
            <a:r>
              <a:rPr lang="en-US" sz="1600"/>
              <a:t>, x.</a:t>
            </a:r>
          </a:p>
        </p:txBody>
      </p:sp>
      <p:sp>
        <p:nvSpPr>
          <p:cNvPr id="17" name="TextBox 16">
            <a:extLst>
              <a:ext uri="{FF2B5EF4-FFF2-40B4-BE49-F238E27FC236}">
                <a16:creationId xmlns:a16="http://schemas.microsoft.com/office/drawing/2014/main" id="{23E24D18-A7B5-4405-9233-A98E9EFA3006}"/>
              </a:ext>
            </a:extLst>
          </p:cNvPr>
          <p:cNvSpPr txBox="1"/>
          <p:nvPr/>
        </p:nvSpPr>
        <p:spPr>
          <a:xfrm>
            <a:off x="2507530" y="373380"/>
            <a:ext cx="7022970" cy="523220"/>
          </a:xfrm>
          <a:prstGeom prst="rect">
            <a:avLst/>
          </a:prstGeom>
          <a:noFill/>
        </p:spPr>
        <p:txBody>
          <a:bodyPr wrap="square" rtlCol="0">
            <a:spAutoFit/>
          </a:bodyPr>
          <a:lstStyle/>
          <a:p>
            <a:r>
              <a:rPr lang="en-US" sz="2800" b="1" u="sng"/>
              <a:t>Extracting properties of an HTML object</a:t>
            </a:r>
          </a:p>
        </p:txBody>
      </p:sp>
      <p:sp>
        <p:nvSpPr>
          <p:cNvPr id="20" name="TextBox 19">
            <a:extLst>
              <a:ext uri="{FF2B5EF4-FFF2-40B4-BE49-F238E27FC236}">
                <a16:creationId xmlns:a16="http://schemas.microsoft.com/office/drawing/2014/main" id="{49EA4D86-E8B3-4801-97E1-A4D27FDC672C}"/>
              </a:ext>
            </a:extLst>
          </p:cNvPr>
          <p:cNvSpPr txBox="1"/>
          <p:nvPr/>
        </p:nvSpPr>
        <p:spPr>
          <a:xfrm>
            <a:off x="247624" y="2457700"/>
            <a:ext cx="1354666" cy="307777"/>
          </a:xfrm>
          <a:prstGeom prst="rect">
            <a:avLst/>
          </a:prstGeom>
          <a:noFill/>
        </p:spPr>
        <p:txBody>
          <a:bodyPr wrap="square">
            <a:spAutoFit/>
          </a:bodyPr>
          <a:lstStyle/>
          <a:p>
            <a:r>
              <a:rPr lang="en-US" sz="1400"/>
              <a:t>x.font-size</a:t>
            </a:r>
          </a:p>
        </p:txBody>
      </p:sp>
      <p:sp>
        <p:nvSpPr>
          <p:cNvPr id="23" name="TextBox 22">
            <a:extLst>
              <a:ext uri="{FF2B5EF4-FFF2-40B4-BE49-F238E27FC236}">
                <a16:creationId xmlns:a16="http://schemas.microsoft.com/office/drawing/2014/main" id="{D8DEB0F3-9579-4EAC-AD06-CE68F7938938}"/>
              </a:ext>
            </a:extLst>
          </p:cNvPr>
          <p:cNvSpPr txBox="1"/>
          <p:nvPr/>
        </p:nvSpPr>
        <p:spPr>
          <a:xfrm>
            <a:off x="2871910" y="2434400"/>
            <a:ext cx="8640467" cy="523220"/>
          </a:xfrm>
          <a:prstGeom prst="rect">
            <a:avLst/>
          </a:prstGeom>
          <a:noFill/>
        </p:spPr>
        <p:txBody>
          <a:bodyPr wrap="square" rtlCol="0">
            <a:spAutoFit/>
          </a:bodyPr>
          <a:lstStyle/>
          <a:p>
            <a:r>
              <a:rPr lang="en-US" sz="1400"/>
              <a:t>x.font-size will give us the font size within the paragraph, if we defined it with the &lt;p&gt; tag.  And similarly we can access any other attribute of p.  </a:t>
            </a:r>
          </a:p>
        </p:txBody>
      </p:sp>
      <mc:AlternateContent xmlns:mc="http://schemas.openxmlformats.org/markup-compatibility/2006" xmlns:p14="http://schemas.microsoft.com/office/powerpoint/2010/main">
        <mc:Choice Requires="p14">
          <p:contentPart p14:bwMode="auto" r:id="rId7">
            <p14:nvContentPartPr>
              <p14:cNvPr id="24" name="Ink 23">
                <a:extLst>
                  <a:ext uri="{FF2B5EF4-FFF2-40B4-BE49-F238E27FC236}">
                    <a16:creationId xmlns:a16="http://schemas.microsoft.com/office/drawing/2014/main" id="{45EA5331-AA8E-4A49-9F02-CE2D3C1028DF}"/>
                  </a:ext>
                </a:extLst>
              </p14:cNvPr>
              <p14:cNvContentPartPr/>
              <p14:nvPr/>
            </p14:nvContentPartPr>
            <p14:xfrm>
              <a:off x="1714227" y="2622818"/>
              <a:ext cx="777960" cy="34560"/>
            </p14:xfrm>
          </p:contentPart>
        </mc:Choice>
        <mc:Fallback xmlns="">
          <p:pic>
            <p:nvPicPr>
              <p:cNvPr id="24" name="Ink 23">
                <a:extLst>
                  <a:ext uri="{FF2B5EF4-FFF2-40B4-BE49-F238E27FC236}">
                    <a16:creationId xmlns:a16="http://schemas.microsoft.com/office/drawing/2014/main" id="{45EA5331-AA8E-4A49-9F02-CE2D3C1028DF}"/>
                  </a:ext>
                </a:extLst>
              </p:cNvPr>
              <p:cNvPicPr/>
              <p:nvPr/>
            </p:nvPicPr>
            <p:blipFill>
              <a:blip r:embed="rId6"/>
              <a:stretch>
                <a:fillRect/>
              </a:stretch>
            </p:blipFill>
            <p:spPr>
              <a:xfrm>
                <a:off x="1709907" y="2618498"/>
                <a:ext cx="786600" cy="43200"/>
              </a:xfrm>
              <a:prstGeom prst="rect">
                <a:avLst/>
              </a:prstGeom>
            </p:spPr>
          </p:pic>
        </mc:Fallback>
      </mc:AlternateContent>
      <p:sp>
        <p:nvSpPr>
          <p:cNvPr id="9" name="TextBox 8">
            <a:extLst>
              <a:ext uri="{FF2B5EF4-FFF2-40B4-BE49-F238E27FC236}">
                <a16:creationId xmlns:a16="http://schemas.microsoft.com/office/drawing/2014/main" id="{B24AAD3B-18F6-A4BE-C565-93C303AF3C1B}"/>
              </a:ext>
            </a:extLst>
          </p:cNvPr>
          <p:cNvSpPr txBox="1"/>
          <p:nvPr/>
        </p:nvSpPr>
        <p:spPr>
          <a:xfrm>
            <a:off x="247624" y="4035854"/>
            <a:ext cx="7214312" cy="338554"/>
          </a:xfrm>
          <a:prstGeom prst="rect">
            <a:avLst/>
          </a:prstGeom>
          <a:noFill/>
        </p:spPr>
        <p:txBody>
          <a:bodyPr wrap="square" rtlCol="0">
            <a:spAutoFit/>
          </a:bodyPr>
          <a:lstStyle/>
          <a:p>
            <a:r>
              <a:rPr lang="en-US" sz="1600"/>
              <a:t>Properties of an </a:t>
            </a:r>
            <a:r>
              <a:rPr lang="en-US" sz="1600" b="1"/>
              <a:t>input tag</a:t>
            </a:r>
            <a:r>
              <a:rPr lang="en-US" sz="1600"/>
              <a:t>, x.  Could extract the input tag via something like:</a:t>
            </a:r>
          </a:p>
        </p:txBody>
      </p:sp>
      <p:sp>
        <p:nvSpPr>
          <p:cNvPr id="15" name="TextBox 14">
            <a:extLst>
              <a:ext uri="{FF2B5EF4-FFF2-40B4-BE49-F238E27FC236}">
                <a16:creationId xmlns:a16="http://schemas.microsoft.com/office/drawing/2014/main" id="{6A39D433-1643-77C6-5098-9BF8C51DF76C}"/>
              </a:ext>
            </a:extLst>
          </p:cNvPr>
          <p:cNvSpPr txBox="1"/>
          <p:nvPr/>
        </p:nvSpPr>
        <p:spPr>
          <a:xfrm>
            <a:off x="294510" y="4493521"/>
            <a:ext cx="4445072" cy="307777"/>
          </a:xfrm>
          <a:prstGeom prst="rect">
            <a:avLst/>
          </a:prstGeom>
          <a:noFill/>
        </p:spPr>
        <p:txBody>
          <a:bodyPr wrap="square" rtlCol="0">
            <a:spAutoFit/>
          </a:bodyPr>
          <a:lstStyle/>
          <a:p>
            <a:r>
              <a:rPr lang="en-US" sz="1400"/>
              <a:t>var x = document.getElementById(“inputTagId”)</a:t>
            </a:r>
          </a:p>
        </p:txBody>
      </p:sp>
      <p:sp>
        <p:nvSpPr>
          <p:cNvPr id="18" name="TextBox 17">
            <a:extLst>
              <a:ext uri="{FF2B5EF4-FFF2-40B4-BE49-F238E27FC236}">
                <a16:creationId xmlns:a16="http://schemas.microsoft.com/office/drawing/2014/main" id="{120519DC-0E08-BEFE-0CBE-995802791064}"/>
              </a:ext>
            </a:extLst>
          </p:cNvPr>
          <p:cNvSpPr txBox="1"/>
          <p:nvPr/>
        </p:nvSpPr>
        <p:spPr>
          <a:xfrm>
            <a:off x="255822" y="4997060"/>
            <a:ext cx="3200937" cy="338554"/>
          </a:xfrm>
          <a:prstGeom prst="rect">
            <a:avLst/>
          </a:prstGeom>
          <a:noFill/>
        </p:spPr>
        <p:txBody>
          <a:bodyPr wrap="square">
            <a:spAutoFit/>
          </a:bodyPr>
          <a:lstStyle/>
          <a:p>
            <a:r>
              <a:rPr lang="en-US" sz="1600"/>
              <a:t>And could access the input via:</a:t>
            </a:r>
          </a:p>
        </p:txBody>
      </p:sp>
      <p:sp>
        <p:nvSpPr>
          <p:cNvPr id="19" name="TextBox 18">
            <a:extLst>
              <a:ext uri="{FF2B5EF4-FFF2-40B4-BE49-F238E27FC236}">
                <a16:creationId xmlns:a16="http://schemas.microsoft.com/office/drawing/2014/main" id="{53B03BE2-2BC5-26DC-EDC7-7BA987878A36}"/>
              </a:ext>
            </a:extLst>
          </p:cNvPr>
          <p:cNvSpPr txBox="1"/>
          <p:nvPr/>
        </p:nvSpPr>
        <p:spPr>
          <a:xfrm>
            <a:off x="284994" y="5450635"/>
            <a:ext cx="904709" cy="307777"/>
          </a:xfrm>
          <a:prstGeom prst="rect">
            <a:avLst/>
          </a:prstGeom>
          <a:noFill/>
        </p:spPr>
        <p:txBody>
          <a:bodyPr wrap="square" rtlCol="0">
            <a:spAutoFit/>
          </a:bodyPr>
          <a:lstStyle/>
          <a:p>
            <a:r>
              <a:rPr lang="en-US" sz="1400"/>
              <a:t>x.files</a:t>
            </a:r>
          </a:p>
        </p:txBody>
      </p:sp>
      <p:sp>
        <p:nvSpPr>
          <p:cNvPr id="22" name="TextBox 21">
            <a:extLst>
              <a:ext uri="{FF2B5EF4-FFF2-40B4-BE49-F238E27FC236}">
                <a16:creationId xmlns:a16="http://schemas.microsoft.com/office/drawing/2014/main" id="{B3084886-D841-41FF-679B-219267F5C3CF}"/>
              </a:ext>
            </a:extLst>
          </p:cNvPr>
          <p:cNvSpPr txBox="1"/>
          <p:nvPr/>
        </p:nvSpPr>
        <p:spPr>
          <a:xfrm>
            <a:off x="2154379" y="5450635"/>
            <a:ext cx="9565673" cy="523220"/>
          </a:xfrm>
          <a:prstGeom prst="rect">
            <a:avLst/>
          </a:prstGeom>
          <a:noFill/>
        </p:spPr>
        <p:txBody>
          <a:bodyPr wrap="square" rtlCol="0">
            <a:spAutoFit/>
          </a:bodyPr>
          <a:lstStyle/>
          <a:p>
            <a:r>
              <a:rPr lang="en-US" sz="1400"/>
              <a:t>is a list of file objects corresponding to each file loaded.  </a:t>
            </a:r>
            <a:r>
              <a:rPr lang="en-US" sz="1400" b="1"/>
              <a:t>x.files.length </a:t>
            </a:r>
            <a:r>
              <a:rPr lang="en-US" sz="1400"/>
              <a:t>will give you the # of files uploaded.  If just one file, then you’d access as </a:t>
            </a:r>
            <a:r>
              <a:rPr lang="en-US" sz="1400" b="1"/>
              <a:t>x.files[0]</a:t>
            </a:r>
            <a:r>
              <a:rPr lang="en-US" sz="1400"/>
              <a:t>.  And can extract the name/path of the file via </a:t>
            </a:r>
            <a:r>
              <a:rPr lang="en-US" sz="1400" b="1"/>
              <a:t>x.files[n].name</a:t>
            </a:r>
            <a:r>
              <a:rPr lang="en-US" sz="1400"/>
              <a:t>.</a:t>
            </a:r>
            <a:endParaRPr lang="en-US" sz="1400" baseline="30000"/>
          </a:p>
        </p:txBody>
      </p:sp>
      <mc:AlternateContent xmlns:mc="http://schemas.openxmlformats.org/markup-compatibility/2006" xmlns:p14="http://schemas.microsoft.com/office/powerpoint/2010/main">
        <mc:Choice Requires="p14">
          <p:contentPart p14:bwMode="auto" r:id="rId8">
            <p14:nvContentPartPr>
              <p14:cNvPr id="26" name="Ink 25">
                <a:extLst>
                  <a:ext uri="{FF2B5EF4-FFF2-40B4-BE49-F238E27FC236}">
                    <a16:creationId xmlns:a16="http://schemas.microsoft.com/office/drawing/2014/main" id="{97249EE4-C275-144E-B07F-9D5F0602ED75}"/>
                  </a:ext>
                </a:extLst>
              </p14:cNvPr>
              <p14:cNvContentPartPr/>
              <p14:nvPr/>
            </p14:nvContentPartPr>
            <p14:xfrm>
              <a:off x="1078331" y="5603853"/>
              <a:ext cx="777960" cy="34560"/>
            </p14:xfrm>
          </p:contentPart>
        </mc:Choice>
        <mc:Fallback xmlns="">
          <p:pic>
            <p:nvPicPr>
              <p:cNvPr id="26" name="Ink 25">
                <a:extLst>
                  <a:ext uri="{FF2B5EF4-FFF2-40B4-BE49-F238E27FC236}">
                    <a16:creationId xmlns:a16="http://schemas.microsoft.com/office/drawing/2014/main" id="{97249EE4-C275-144E-B07F-9D5F0602ED75}"/>
                  </a:ext>
                </a:extLst>
              </p:cNvPr>
              <p:cNvPicPr/>
              <p:nvPr/>
            </p:nvPicPr>
            <p:blipFill>
              <a:blip r:embed="rId4"/>
              <a:stretch>
                <a:fillRect/>
              </a:stretch>
            </p:blipFill>
            <p:spPr>
              <a:xfrm>
                <a:off x="1074011" y="5599533"/>
                <a:ext cx="786600" cy="43200"/>
              </a:xfrm>
              <a:prstGeom prst="rect">
                <a:avLst/>
              </a:prstGeom>
            </p:spPr>
          </p:pic>
        </mc:Fallback>
      </mc:AlternateContent>
    </p:spTree>
    <p:extLst>
      <p:ext uri="{BB962C8B-B14F-4D97-AF65-F5344CB8AC3E}">
        <p14:creationId xmlns:p14="http://schemas.microsoft.com/office/powerpoint/2010/main" val="9926018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12E64C0F-8EA0-4774-9D61-795CABC17CDD}"/>
              </a:ext>
            </a:extLst>
          </p:cNvPr>
          <p:cNvSpPr txBox="1"/>
          <p:nvPr/>
        </p:nvSpPr>
        <p:spPr>
          <a:xfrm>
            <a:off x="247624" y="1420667"/>
            <a:ext cx="7214312" cy="338554"/>
          </a:xfrm>
          <a:prstGeom prst="rect">
            <a:avLst/>
          </a:prstGeom>
          <a:noFill/>
        </p:spPr>
        <p:txBody>
          <a:bodyPr wrap="square" rtlCol="0">
            <a:spAutoFit/>
          </a:bodyPr>
          <a:lstStyle/>
          <a:p>
            <a:r>
              <a:rPr lang="en-US" sz="1600"/>
              <a:t>For instance, here’s code to upload a file, and print its name when done.  </a:t>
            </a:r>
          </a:p>
        </p:txBody>
      </p:sp>
      <p:sp>
        <p:nvSpPr>
          <p:cNvPr id="17" name="TextBox 16">
            <a:extLst>
              <a:ext uri="{FF2B5EF4-FFF2-40B4-BE49-F238E27FC236}">
                <a16:creationId xmlns:a16="http://schemas.microsoft.com/office/drawing/2014/main" id="{23E24D18-A7B5-4405-9233-A98E9EFA3006}"/>
              </a:ext>
            </a:extLst>
          </p:cNvPr>
          <p:cNvSpPr txBox="1"/>
          <p:nvPr/>
        </p:nvSpPr>
        <p:spPr>
          <a:xfrm>
            <a:off x="2507530" y="373380"/>
            <a:ext cx="7022970" cy="523220"/>
          </a:xfrm>
          <a:prstGeom prst="rect">
            <a:avLst/>
          </a:prstGeom>
          <a:noFill/>
        </p:spPr>
        <p:txBody>
          <a:bodyPr wrap="square" rtlCol="0">
            <a:spAutoFit/>
          </a:bodyPr>
          <a:lstStyle/>
          <a:p>
            <a:r>
              <a:rPr lang="en-US" sz="2800" b="1" u="sng"/>
              <a:t>Extracting properties of an HTML object</a:t>
            </a:r>
          </a:p>
        </p:txBody>
      </p:sp>
      <p:pic>
        <p:nvPicPr>
          <p:cNvPr id="2" name="Picture 1">
            <a:extLst>
              <a:ext uri="{FF2B5EF4-FFF2-40B4-BE49-F238E27FC236}">
                <a16:creationId xmlns:a16="http://schemas.microsoft.com/office/drawing/2014/main" id="{E9C94B94-4730-2BD8-8FAE-61BF5623C13B}"/>
              </a:ext>
            </a:extLst>
          </p:cNvPr>
          <p:cNvPicPr>
            <a:picLocks noChangeAspect="1"/>
          </p:cNvPicPr>
          <p:nvPr/>
        </p:nvPicPr>
        <p:blipFill>
          <a:blip r:embed="rId3"/>
          <a:stretch>
            <a:fillRect/>
          </a:stretch>
        </p:blipFill>
        <p:spPr>
          <a:xfrm>
            <a:off x="528918" y="1914726"/>
            <a:ext cx="5940708" cy="3488122"/>
          </a:xfrm>
          <a:prstGeom prst="rect">
            <a:avLst/>
          </a:prstGeom>
        </p:spPr>
      </p:pic>
    </p:spTree>
    <p:extLst>
      <p:ext uri="{BB962C8B-B14F-4D97-AF65-F5344CB8AC3E}">
        <p14:creationId xmlns:p14="http://schemas.microsoft.com/office/powerpoint/2010/main" val="31604547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2E6D60D7-7599-42D5-A6E6-5D78D1CE3A58}"/>
              </a:ext>
            </a:extLst>
          </p:cNvPr>
          <p:cNvSpPr txBox="1"/>
          <p:nvPr/>
        </p:nvSpPr>
        <p:spPr>
          <a:xfrm>
            <a:off x="284982" y="1147427"/>
            <a:ext cx="5122759" cy="338554"/>
          </a:xfrm>
          <a:prstGeom prst="rect">
            <a:avLst/>
          </a:prstGeom>
          <a:noFill/>
        </p:spPr>
        <p:txBody>
          <a:bodyPr wrap="square">
            <a:spAutoFit/>
          </a:bodyPr>
          <a:lstStyle/>
          <a:p>
            <a:r>
              <a:rPr lang="en-US" sz="1600"/>
              <a:t>Properties of a </a:t>
            </a:r>
            <a:r>
              <a:rPr lang="en-US" sz="1600" b="1"/>
              <a:t>Form tag</a:t>
            </a:r>
            <a:r>
              <a:rPr lang="en-US" sz="1600"/>
              <a:t>.  Could extract it perhaps via:</a:t>
            </a:r>
          </a:p>
        </p:txBody>
      </p:sp>
      <p:sp>
        <p:nvSpPr>
          <p:cNvPr id="7" name="TextBox 6">
            <a:extLst>
              <a:ext uri="{FF2B5EF4-FFF2-40B4-BE49-F238E27FC236}">
                <a16:creationId xmlns:a16="http://schemas.microsoft.com/office/drawing/2014/main" id="{F77A2E19-88D5-4603-B2CF-2CDBBF00766A}"/>
              </a:ext>
            </a:extLst>
          </p:cNvPr>
          <p:cNvSpPr txBox="1"/>
          <p:nvPr/>
        </p:nvSpPr>
        <p:spPr>
          <a:xfrm>
            <a:off x="309179" y="1661708"/>
            <a:ext cx="4445072" cy="307777"/>
          </a:xfrm>
          <a:prstGeom prst="rect">
            <a:avLst/>
          </a:prstGeom>
          <a:noFill/>
        </p:spPr>
        <p:txBody>
          <a:bodyPr wrap="square" rtlCol="0">
            <a:spAutoFit/>
          </a:bodyPr>
          <a:lstStyle/>
          <a:p>
            <a:r>
              <a:rPr lang="en-US" sz="1400"/>
              <a:t>var x = document.getElementByTagName(“forms”)</a:t>
            </a:r>
          </a:p>
        </p:txBody>
      </p:sp>
      <p:sp>
        <p:nvSpPr>
          <p:cNvPr id="28" name="TextBox 27">
            <a:extLst>
              <a:ext uri="{FF2B5EF4-FFF2-40B4-BE49-F238E27FC236}">
                <a16:creationId xmlns:a16="http://schemas.microsoft.com/office/drawing/2014/main" id="{EF088122-A458-4985-AAD8-EA2BA0F0B012}"/>
              </a:ext>
            </a:extLst>
          </p:cNvPr>
          <p:cNvSpPr txBox="1"/>
          <p:nvPr/>
        </p:nvSpPr>
        <p:spPr>
          <a:xfrm>
            <a:off x="309179" y="2175989"/>
            <a:ext cx="3200937" cy="338554"/>
          </a:xfrm>
          <a:prstGeom prst="rect">
            <a:avLst/>
          </a:prstGeom>
          <a:noFill/>
        </p:spPr>
        <p:txBody>
          <a:bodyPr wrap="square">
            <a:spAutoFit/>
          </a:bodyPr>
          <a:lstStyle/>
          <a:p>
            <a:r>
              <a:rPr lang="en-US" sz="1600"/>
              <a:t>And could access the input via:</a:t>
            </a:r>
          </a:p>
        </p:txBody>
      </p:sp>
      <p:sp>
        <p:nvSpPr>
          <p:cNvPr id="18" name="TextBox 17">
            <a:extLst>
              <a:ext uri="{FF2B5EF4-FFF2-40B4-BE49-F238E27FC236}">
                <a16:creationId xmlns:a16="http://schemas.microsoft.com/office/drawing/2014/main" id="{21B39709-AFC8-4C0D-8644-A8798487C9EA}"/>
              </a:ext>
            </a:extLst>
          </p:cNvPr>
          <p:cNvSpPr txBox="1"/>
          <p:nvPr/>
        </p:nvSpPr>
        <p:spPr>
          <a:xfrm>
            <a:off x="309179" y="2821800"/>
            <a:ext cx="1881571" cy="307777"/>
          </a:xfrm>
          <a:prstGeom prst="rect">
            <a:avLst/>
          </a:prstGeom>
          <a:noFill/>
        </p:spPr>
        <p:txBody>
          <a:bodyPr wrap="square" rtlCol="0">
            <a:spAutoFit/>
          </a:bodyPr>
          <a:lstStyle/>
          <a:p>
            <a:r>
              <a:rPr lang="en-US" sz="1400"/>
              <a:t>x[“the input name”]</a:t>
            </a:r>
          </a:p>
        </p:txBody>
      </p:sp>
      <p:sp>
        <p:nvSpPr>
          <p:cNvPr id="19" name="TextBox 18">
            <a:extLst>
              <a:ext uri="{FF2B5EF4-FFF2-40B4-BE49-F238E27FC236}">
                <a16:creationId xmlns:a16="http://schemas.microsoft.com/office/drawing/2014/main" id="{FCD110CC-C70F-41EE-B645-055A0E255241}"/>
              </a:ext>
            </a:extLst>
          </p:cNvPr>
          <p:cNvSpPr txBox="1"/>
          <p:nvPr/>
        </p:nvSpPr>
        <p:spPr>
          <a:xfrm>
            <a:off x="332607" y="3394713"/>
            <a:ext cx="2857883" cy="338554"/>
          </a:xfrm>
          <a:prstGeom prst="rect">
            <a:avLst/>
          </a:prstGeom>
          <a:noFill/>
        </p:spPr>
        <p:txBody>
          <a:bodyPr wrap="square">
            <a:spAutoFit/>
          </a:bodyPr>
          <a:lstStyle/>
          <a:p>
            <a:r>
              <a:rPr lang="en-US" sz="1600"/>
              <a:t>And can get </a:t>
            </a:r>
            <a:r>
              <a:rPr lang="en-US" sz="1600" i="1"/>
              <a:t>its</a:t>
            </a:r>
            <a:r>
              <a:rPr lang="en-US" sz="1600"/>
              <a:t> value by:</a:t>
            </a:r>
          </a:p>
        </p:txBody>
      </p:sp>
      <p:sp>
        <p:nvSpPr>
          <p:cNvPr id="20" name="TextBox 19">
            <a:extLst>
              <a:ext uri="{FF2B5EF4-FFF2-40B4-BE49-F238E27FC236}">
                <a16:creationId xmlns:a16="http://schemas.microsoft.com/office/drawing/2014/main" id="{16D85352-9DBB-4B13-9FD8-DD07EC33F5F4}"/>
              </a:ext>
            </a:extLst>
          </p:cNvPr>
          <p:cNvSpPr txBox="1"/>
          <p:nvPr/>
        </p:nvSpPr>
        <p:spPr>
          <a:xfrm>
            <a:off x="332608" y="3885827"/>
            <a:ext cx="2305817" cy="307777"/>
          </a:xfrm>
          <a:prstGeom prst="rect">
            <a:avLst/>
          </a:prstGeom>
          <a:noFill/>
        </p:spPr>
        <p:txBody>
          <a:bodyPr wrap="square" rtlCol="0">
            <a:spAutoFit/>
          </a:bodyPr>
          <a:lstStyle/>
          <a:p>
            <a:r>
              <a:rPr lang="en-US" sz="1400"/>
              <a:t>x[“the input name”].value</a:t>
            </a:r>
          </a:p>
        </p:txBody>
      </p:sp>
      <p:sp>
        <p:nvSpPr>
          <p:cNvPr id="23" name="TextBox 22">
            <a:extLst>
              <a:ext uri="{FF2B5EF4-FFF2-40B4-BE49-F238E27FC236}">
                <a16:creationId xmlns:a16="http://schemas.microsoft.com/office/drawing/2014/main" id="{51F93672-CBD1-42FF-9606-B9CEF54EEC76}"/>
              </a:ext>
            </a:extLst>
          </p:cNvPr>
          <p:cNvSpPr txBox="1"/>
          <p:nvPr/>
        </p:nvSpPr>
        <p:spPr>
          <a:xfrm>
            <a:off x="314556" y="4444160"/>
            <a:ext cx="10048644" cy="584775"/>
          </a:xfrm>
          <a:prstGeom prst="rect">
            <a:avLst/>
          </a:prstGeom>
          <a:noFill/>
        </p:spPr>
        <p:txBody>
          <a:bodyPr wrap="square">
            <a:spAutoFit/>
          </a:bodyPr>
          <a:lstStyle/>
          <a:p>
            <a:r>
              <a:rPr lang="en-US" sz="1600"/>
              <a:t>And can set this equal to something if we want to set its value in the code. If there are multiple forms, then we’d have to do something like,</a:t>
            </a:r>
          </a:p>
        </p:txBody>
      </p:sp>
      <p:sp>
        <p:nvSpPr>
          <p:cNvPr id="34" name="TextBox 33">
            <a:extLst>
              <a:ext uri="{FF2B5EF4-FFF2-40B4-BE49-F238E27FC236}">
                <a16:creationId xmlns:a16="http://schemas.microsoft.com/office/drawing/2014/main" id="{C7C8144F-DBE8-4AE8-B0EB-A8716B97F7B2}"/>
              </a:ext>
            </a:extLst>
          </p:cNvPr>
          <p:cNvSpPr txBox="1"/>
          <p:nvPr/>
        </p:nvSpPr>
        <p:spPr>
          <a:xfrm>
            <a:off x="353809" y="5218500"/>
            <a:ext cx="5811017" cy="307777"/>
          </a:xfrm>
          <a:prstGeom prst="rect">
            <a:avLst/>
          </a:prstGeom>
          <a:noFill/>
        </p:spPr>
        <p:txBody>
          <a:bodyPr wrap="square" rtlCol="0">
            <a:spAutoFit/>
          </a:bodyPr>
          <a:lstStyle/>
          <a:p>
            <a:r>
              <a:rPr lang="en-US" sz="1400"/>
              <a:t>var x = document.getElementByTagName(“forms”)[“the specific form name”]</a:t>
            </a:r>
          </a:p>
        </p:txBody>
      </p:sp>
      <p:sp>
        <p:nvSpPr>
          <p:cNvPr id="35" name="TextBox 34">
            <a:extLst>
              <a:ext uri="{FF2B5EF4-FFF2-40B4-BE49-F238E27FC236}">
                <a16:creationId xmlns:a16="http://schemas.microsoft.com/office/drawing/2014/main" id="{E34D1B9D-BBCC-436A-8210-D5E60F36771B}"/>
              </a:ext>
            </a:extLst>
          </p:cNvPr>
          <p:cNvSpPr txBox="1"/>
          <p:nvPr/>
        </p:nvSpPr>
        <p:spPr>
          <a:xfrm>
            <a:off x="353809" y="5749202"/>
            <a:ext cx="5546252" cy="338554"/>
          </a:xfrm>
          <a:prstGeom prst="rect">
            <a:avLst/>
          </a:prstGeom>
          <a:noFill/>
        </p:spPr>
        <p:txBody>
          <a:bodyPr wrap="square">
            <a:spAutoFit/>
          </a:bodyPr>
          <a:lstStyle/>
          <a:p>
            <a:r>
              <a:rPr lang="en-US" sz="1600"/>
              <a:t>Otherwise same I think.  </a:t>
            </a:r>
          </a:p>
        </p:txBody>
      </p:sp>
      <p:sp>
        <p:nvSpPr>
          <p:cNvPr id="13" name="TextBox 12">
            <a:extLst>
              <a:ext uri="{FF2B5EF4-FFF2-40B4-BE49-F238E27FC236}">
                <a16:creationId xmlns:a16="http://schemas.microsoft.com/office/drawing/2014/main" id="{0A413723-8343-4DA0-923A-8407CA722DE1}"/>
              </a:ext>
            </a:extLst>
          </p:cNvPr>
          <p:cNvSpPr txBox="1"/>
          <p:nvPr/>
        </p:nvSpPr>
        <p:spPr>
          <a:xfrm>
            <a:off x="2580518" y="286761"/>
            <a:ext cx="7022970" cy="523220"/>
          </a:xfrm>
          <a:prstGeom prst="rect">
            <a:avLst/>
          </a:prstGeom>
          <a:noFill/>
        </p:spPr>
        <p:txBody>
          <a:bodyPr wrap="square" rtlCol="0">
            <a:spAutoFit/>
          </a:bodyPr>
          <a:lstStyle/>
          <a:p>
            <a:r>
              <a:rPr lang="en-US" sz="2800" b="1" u="sng"/>
              <a:t>Extracting properties of an HTML object</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D60152CE-2458-42AD-886B-59DFED8C4BAD}"/>
                  </a:ext>
                </a:extLst>
              </p14:cNvPr>
              <p14:cNvContentPartPr/>
              <p14:nvPr/>
            </p14:nvContentPartPr>
            <p14:xfrm>
              <a:off x="1485516" y="2706399"/>
              <a:ext cx="1605600" cy="387720"/>
            </p14:xfrm>
          </p:contentPart>
        </mc:Choice>
        <mc:Fallback xmlns="">
          <p:pic>
            <p:nvPicPr>
              <p:cNvPr id="2" name="Ink 1">
                <a:extLst>
                  <a:ext uri="{FF2B5EF4-FFF2-40B4-BE49-F238E27FC236}">
                    <a16:creationId xmlns:a16="http://schemas.microsoft.com/office/drawing/2014/main" id="{D60152CE-2458-42AD-886B-59DFED8C4BAD}"/>
                  </a:ext>
                </a:extLst>
              </p:cNvPr>
              <p:cNvPicPr/>
              <p:nvPr/>
            </p:nvPicPr>
            <p:blipFill>
              <a:blip r:embed="rId4"/>
              <a:stretch>
                <a:fillRect/>
              </a:stretch>
            </p:blipFill>
            <p:spPr>
              <a:xfrm>
                <a:off x="1476514" y="2697391"/>
                <a:ext cx="1623244" cy="405376"/>
              </a:xfrm>
              <a:prstGeom prst="rect">
                <a:avLst/>
              </a:prstGeom>
            </p:spPr>
          </p:pic>
        </mc:Fallback>
      </mc:AlternateContent>
      <p:sp>
        <p:nvSpPr>
          <p:cNvPr id="3" name="TextBox 2">
            <a:extLst>
              <a:ext uri="{FF2B5EF4-FFF2-40B4-BE49-F238E27FC236}">
                <a16:creationId xmlns:a16="http://schemas.microsoft.com/office/drawing/2014/main" id="{E712B20E-DFD2-46BA-8ED8-7B3E34023A6B}"/>
              </a:ext>
            </a:extLst>
          </p:cNvPr>
          <p:cNvSpPr txBox="1"/>
          <p:nvPr/>
        </p:nvSpPr>
        <p:spPr>
          <a:xfrm>
            <a:off x="3190491" y="2850651"/>
            <a:ext cx="6032167" cy="523220"/>
          </a:xfrm>
          <a:prstGeom prst="rect">
            <a:avLst/>
          </a:prstGeom>
          <a:noFill/>
        </p:spPr>
        <p:txBody>
          <a:bodyPr wrap="square" rtlCol="0">
            <a:spAutoFit/>
          </a:bodyPr>
          <a:lstStyle/>
          <a:p>
            <a:r>
              <a:rPr lang="en-US" sz="1400" dirty="0"/>
              <a:t>The input name is the name associated with </a:t>
            </a:r>
            <a:r>
              <a:rPr lang="en-US" sz="1400"/>
              <a:t>the textarea </a:t>
            </a:r>
            <a:r>
              <a:rPr lang="en-US" sz="1400" dirty="0"/>
              <a:t>box, or </a:t>
            </a:r>
            <a:r>
              <a:rPr lang="en-US" sz="1400"/>
              <a:t>input box within the form.</a:t>
            </a:r>
            <a:endParaRPr lang="en-US" sz="1400" dirty="0"/>
          </a:p>
        </p:txBody>
      </p:sp>
    </p:spTree>
    <p:extLst>
      <p:ext uri="{BB962C8B-B14F-4D97-AF65-F5344CB8AC3E}">
        <p14:creationId xmlns:p14="http://schemas.microsoft.com/office/powerpoint/2010/main" val="317144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466660" y="174861"/>
            <a:ext cx="7626284" cy="523220"/>
          </a:xfrm>
          <a:prstGeom prst="rect">
            <a:avLst/>
          </a:prstGeom>
          <a:noFill/>
        </p:spPr>
        <p:txBody>
          <a:bodyPr wrap="square" rtlCol="0">
            <a:spAutoFit/>
          </a:bodyPr>
          <a:lstStyle/>
          <a:p>
            <a:r>
              <a:rPr lang="en-US" sz="2800" b="1" u="sng"/>
              <a:t>Setting/Changing properties of an HTML object</a:t>
            </a:r>
          </a:p>
        </p:txBody>
      </p:sp>
      <p:sp>
        <p:nvSpPr>
          <p:cNvPr id="18" name="TextBox 17">
            <a:extLst>
              <a:ext uri="{FF2B5EF4-FFF2-40B4-BE49-F238E27FC236}">
                <a16:creationId xmlns:a16="http://schemas.microsoft.com/office/drawing/2014/main" id="{D7C47376-CF38-4B6F-91AA-1029197FEC5C}"/>
              </a:ext>
            </a:extLst>
          </p:cNvPr>
          <p:cNvSpPr txBox="1"/>
          <p:nvPr/>
        </p:nvSpPr>
        <p:spPr>
          <a:xfrm>
            <a:off x="326624" y="3117352"/>
            <a:ext cx="8610900" cy="338554"/>
          </a:xfrm>
          <a:prstGeom prst="rect">
            <a:avLst/>
          </a:prstGeom>
          <a:noFill/>
        </p:spPr>
        <p:txBody>
          <a:bodyPr wrap="square">
            <a:spAutoFit/>
          </a:bodyPr>
          <a:lstStyle/>
          <a:p>
            <a:r>
              <a:rPr lang="en-US" sz="1600"/>
              <a:t>This is useful for debugging.  Can also just change particular elements.   Can do for instance, </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A84B7AF6-0416-40CA-8397-E66915E9DF26}"/>
                  </a:ext>
                </a:extLst>
              </p14:cNvPr>
              <p14:cNvContentPartPr/>
              <p14:nvPr/>
            </p14:nvContentPartPr>
            <p14:xfrm>
              <a:off x="4033700" y="1981639"/>
              <a:ext cx="1755360" cy="255600"/>
            </p14:xfrm>
          </p:contentPart>
        </mc:Choice>
        <mc:Fallback xmlns="">
          <p:pic>
            <p:nvPicPr>
              <p:cNvPr id="3" name="Ink 2">
                <a:extLst>
                  <a:ext uri="{FF2B5EF4-FFF2-40B4-BE49-F238E27FC236}">
                    <a16:creationId xmlns:a16="http://schemas.microsoft.com/office/drawing/2014/main" id="{A84B7AF6-0416-40CA-8397-E66915E9DF26}"/>
                  </a:ext>
                </a:extLst>
              </p:cNvPr>
              <p:cNvPicPr/>
              <p:nvPr/>
            </p:nvPicPr>
            <p:blipFill>
              <a:blip r:embed="rId4"/>
              <a:stretch>
                <a:fillRect/>
              </a:stretch>
            </p:blipFill>
            <p:spPr>
              <a:xfrm>
                <a:off x="4024700" y="1972639"/>
                <a:ext cx="1773000" cy="273240"/>
              </a:xfrm>
              <a:prstGeom prst="rect">
                <a:avLst/>
              </a:prstGeom>
            </p:spPr>
          </p:pic>
        </mc:Fallback>
      </mc:AlternateContent>
      <p:sp>
        <p:nvSpPr>
          <p:cNvPr id="4" name="TextBox 3">
            <a:extLst>
              <a:ext uri="{FF2B5EF4-FFF2-40B4-BE49-F238E27FC236}">
                <a16:creationId xmlns:a16="http://schemas.microsoft.com/office/drawing/2014/main" id="{C3B99271-307D-4525-961F-F88C773B8E36}"/>
              </a:ext>
            </a:extLst>
          </p:cNvPr>
          <p:cNvSpPr txBox="1"/>
          <p:nvPr/>
        </p:nvSpPr>
        <p:spPr>
          <a:xfrm>
            <a:off x="5976084" y="1901920"/>
            <a:ext cx="4411744" cy="523220"/>
          </a:xfrm>
          <a:prstGeom prst="rect">
            <a:avLst/>
          </a:prstGeom>
          <a:noFill/>
        </p:spPr>
        <p:txBody>
          <a:bodyPr wrap="square" rtlCol="0">
            <a:spAutoFit/>
          </a:bodyPr>
          <a:lstStyle/>
          <a:p>
            <a:r>
              <a:rPr lang="en-US" sz="1400"/>
              <a:t>This can be a string, “hello world”, or a mathematical computation like 5+6, etc.</a:t>
            </a:r>
          </a:p>
        </p:txBody>
      </p:sp>
      <p:sp>
        <p:nvSpPr>
          <p:cNvPr id="7" name="TextBox 6">
            <a:extLst>
              <a:ext uri="{FF2B5EF4-FFF2-40B4-BE49-F238E27FC236}">
                <a16:creationId xmlns:a16="http://schemas.microsoft.com/office/drawing/2014/main" id="{1ECEE10F-4D84-487B-8A0E-6967C9228AB4}"/>
              </a:ext>
            </a:extLst>
          </p:cNvPr>
          <p:cNvSpPr txBox="1"/>
          <p:nvPr/>
        </p:nvSpPr>
        <p:spPr>
          <a:xfrm>
            <a:off x="326625" y="3511641"/>
            <a:ext cx="6968912" cy="1169551"/>
          </a:xfrm>
          <a:prstGeom prst="rect">
            <a:avLst/>
          </a:prstGeom>
          <a:noFill/>
        </p:spPr>
        <p:txBody>
          <a:bodyPr wrap="square">
            <a:spAutoFit/>
          </a:bodyPr>
          <a:lstStyle/>
          <a:p>
            <a:r>
              <a:rPr lang="en-US" sz="1400"/>
              <a:t>&lt;p id = “demo”&gt; &lt;/p&gt;</a:t>
            </a:r>
          </a:p>
          <a:p>
            <a:endParaRPr lang="en-US" sz="1400"/>
          </a:p>
          <a:p>
            <a:r>
              <a:rPr lang="en-US" sz="1400"/>
              <a:t>&lt;script&gt;</a:t>
            </a:r>
          </a:p>
          <a:p>
            <a:r>
              <a:rPr lang="en-US" sz="1400"/>
              <a:t>     document.getElementById(“demo”).innerHTML = whatever_output_you_want;</a:t>
            </a:r>
          </a:p>
          <a:p>
            <a:r>
              <a:rPr lang="en-US" sz="1400"/>
              <a:t>&lt;/script&gt;</a:t>
            </a:r>
          </a:p>
        </p:txBody>
      </p:sp>
      <p:sp>
        <p:nvSpPr>
          <p:cNvPr id="10" name="TextBox 9">
            <a:extLst>
              <a:ext uri="{FF2B5EF4-FFF2-40B4-BE49-F238E27FC236}">
                <a16:creationId xmlns:a16="http://schemas.microsoft.com/office/drawing/2014/main" id="{FF0EF753-E16D-48E7-8937-E2423E99DEF1}"/>
              </a:ext>
            </a:extLst>
          </p:cNvPr>
          <p:cNvSpPr txBox="1"/>
          <p:nvPr/>
        </p:nvSpPr>
        <p:spPr>
          <a:xfrm>
            <a:off x="326624" y="1275861"/>
            <a:ext cx="4299714" cy="338554"/>
          </a:xfrm>
          <a:prstGeom prst="rect">
            <a:avLst/>
          </a:prstGeom>
          <a:noFill/>
        </p:spPr>
        <p:txBody>
          <a:bodyPr wrap="square">
            <a:spAutoFit/>
          </a:bodyPr>
          <a:lstStyle/>
          <a:p>
            <a:r>
              <a:rPr lang="en-US" sz="1600"/>
              <a:t>You can overwrite the entire HTML document via:</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26624" y="1738975"/>
            <a:ext cx="3924055" cy="738664"/>
          </a:xfrm>
          <a:prstGeom prst="rect">
            <a:avLst/>
          </a:prstGeom>
          <a:noFill/>
        </p:spPr>
        <p:txBody>
          <a:bodyPr wrap="square">
            <a:spAutoFit/>
          </a:bodyPr>
          <a:lstStyle/>
          <a:p>
            <a:r>
              <a:rPr lang="en-US" sz="1400"/>
              <a:t>&lt;script&gt;</a:t>
            </a:r>
          </a:p>
          <a:p>
            <a:r>
              <a:rPr lang="en-US" sz="1400"/>
              <a:t>     document.write(whatever_output_you_want);</a:t>
            </a:r>
          </a:p>
          <a:p>
            <a:r>
              <a:rPr lang="en-US" sz="1400"/>
              <a:t>&lt;/script&gt;</a:t>
            </a:r>
          </a:p>
        </p:txBody>
      </p:sp>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896D804B-F6C4-4204-962E-4DF7DD186E7A}"/>
                  </a:ext>
                </a:extLst>
              </p14:cNvPr>
              <p14:cNvContentPartPr/>
              <p14:nvPr/>
            </p14:nvContentPartPr>
            <p14:xfrm rot="9728433">
              <a:off x="2272328" y="4683454"/>
              <a:ext cx="1297080" cy="344880"/>
            </p14:xfrm>
          </p:contentPart>
        </mc:Choice>
        <mc:Fallback xmlns="">
          <p:pic>
            <p:nvPicPr>
              <p:cNvPr id="5" name="Ink 4">
                <a:extLst>
                  <a:ext uri="{FF2B5EF4-FFF2-40B4-BE49-F238E27FC236}">
                    <a16:creationId xmlns:a16="http://schemas.microsoft.com/office/drawing/2014/main" id="{896D804B-F6C4-4204-962E-4DF7DD186E7A}"/>
                  </a:ext>
                </a:extLst>
              </p:cNvPr>
              <p:cNvPicPr/>
              <p:nvPr/>
            </p:nvPicPr>
            <p:blipFill>
              <a:blip r:embed="rId6"/>
              <a:stretch>
                <a:fillRect/>
              </a:stretch>
            </p:blipFill>
            <p:spPr>
              <a:xfrm rot="9728433">
                <a:off x="2263328" y="4674454"/>
                <a:ext cx="1314720" cy="362520"/>
              </a:xfrm>
              <a:prstGeom prst="rect">
                <a:avLst/>
              </a:prstGeom>
            </p:spPr>
          </p:pic>
        </mc:Fallback>
      </mc:AlternateContent>
      <p:sp>
        <p:nvSpPr>
          <p:cNvPr id="12" name="TextBox 11">
            <a:extLst>
              <a:ext uri="{FF2B5EF4-FFF2-40B4-BE49-F238E27FC236}">
                <a16:creationId xmlns:a16="http://schemas.microsoft.com/office/drawing/2014/main" id="{C6DEE0B6-F0E9-4928-BAFE-E92EAA2CBCDF}"/>
              </a:ext>
            </a:extLst>
          </p:cNvPr>
          <p:cNvSpPr txBox="1"/>
          <p:nvPr/>
        </p:nvSpPr>
        <p:spPr>
          <a:xfrm>
            <a:off x="677659" y="5067585"/>
            <a:ext cx="7146042" cy="954107"/>
          </a:xfrm>
          <a:prstGeom prst="rect">
            <a:avLst/>
          </a:prstGeom>
          <a:noFill/>
        </p:spPr>
        <p:txBody>
          <a:bodyPr wrap="square" rtlCol="0">
            <a:spAutoFit/>
          </a:bodyPr>
          <a:lstStyle/>
          <a:p>
            <a:r>
              <a:rPr lang="en-US" sz="1400"/>
              <a:t>So we’re saying:</a:t>
            </a:r>
          </a:p>
          <a:p>
            <a:r>
              <a:rPr lang="en-US" sz="1400"/>
              <a:t>Go to the document object</a:t>
            </a:r>
          </a:p>
          <a:p>
            <a:r>
              <a:rPr lang="en-US" sz="1400"/>
              <a:t>(method) Get the element associated with the following id</a:t>
            </a:r>
          </a:p>
          <a:p>
            <a:r>
              <a:rPr lang="en-US" sz="1400"/>
              <a:t>(property) Insert the following html in between its open/close tags (hence inner HTML).</a:t>
            </a:r>
          </a:p>
        </p:txBody>
      </p:sp>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7E086B73-D87C-48FF-AEF6-FFA5BA358FB8}"/>
                  </a:ext>
                </a:extLst>
              </p14:cNvPr>
              <p14:cNvContentPartPr/>
              <p14:nvPr/>
            </p14:nvContentPartPr>
            <p14:xfrm>
              <a:off x="5299627" y="4512793"/>
              <a:ext cx="888120" cy="272520"/>
            </p14:xfrm>
          </p:contentPart>
        </mc:Choice>
        <mc:Fallback xmlns="">
          <p:pic>
            <p:nvPicPr>
              <p:cNvPr id="6" name="Ink 5">
                <a:extLst>
                  <a:ext uri="{FF2B5EF4-FFF2-40B4-BE49-F238E27FC236}">
                    <a16:creationId xmlns:a16="http://schemas.microsoft.com/office/drawing/2014/main" id="{7E086B73-D87C-48FF-AEF6-FFA5BA358FB8}"/>
                  </a:ext>
                </a:extLst>
              </p:cNvPr>
              <p:cNvPicPr/>
              <p:nvPr/>
            </p:nvPicPr>
            <p:blipFill>
              <a:blip r:embed="rId8"/>
              <a:stretch>
                <a:fillRect/>
              </a:stretch>
            </p:blipFill>
            <p:spPr>
              <a:xfrm>
                <a:off x="5290623" y="4503793"/>
                <a:ext cx="905767" cy="290160"/>
              </a:xfrm>
              <a:prstGeom prst="rect">
                <a:avLst/>
              </a:prstGeom>
            </p:spPr>
          </p:pic>
        </mc:Fallback>
      </mc:AlternateContent>
      <p:sp>
        <p:nvSpPr>
          <p:cNvPr id="8" name="TextBox 7">
            <a:extLst>
              <a:ext uri="{FF2B5EF4-FFF2-40B4-BE49-F238E27FC236}">
                <a16:creationId xmlns:a16="http://schemas.microsoft.com/office/drawing/2014/main" id="{3D472E4B-24DE-429A-BE07-8D3FBDA7271A}"/>
              </a:ext>
            </a:extLst>
          </p:cNvPr>
          <p:cNvSpPr txBox="1"/>
          <p:nvPr/>
        </p:nvSpPr>
        <p:spPr>
          <a:xfrm>
            <a:off x="5663969" y="4907359"/>
            <a:ext cx="5299000" cy="307777"/>
          </a:xfrm>
          <a:prstGeom prst="rect">
            <a:avLst/>
          </a:prstGeom>
          <a:noFill/>
        </p:spPr>
        <p:txBody>
          <a:bodyPr wrap="square" rtlCol="0">
            <a:spAutoFit/>
          </a:bodyPr>
          <a:lstStyle/>
          <a:p>
            <a:r>
              <a:rPr lang="en-US" sz="1400"/>
              <a:t>looks like html should be enclosed by quotes, either double or single.</a:t>
            </a:r>
          </a:p>
        </p:txBody>
      </p:sp>
    </p:spTree>
    <p:extLst>
      <p:ext uri="{BB962C8B-B14F-4D97-AF65-F5344CB8AC3E}">
        <p14:creationId xmlns:p14="http://schemas.microsoft.com/office/powerpoint/2010/main" val="39175745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466660" y="174861"/>
            <a:ext cx="7626284" cy="523220"/>
          </a:xfrm>
          <a:prstGeom prst="rect">
            <a:avLst/>
          </a:prstGeom>
          <a:noFill/>
        </p:spPr>
        <p:txBody>
          <a:bodyPr wrap="square" rtlCol="0">
            <a:spAutoFit/>
          </a:bodyPr>
          <a:lstStyle/>
          <a:p>
            <a:r>
              <a:rPr lang="en-US" sz="2800" b="1" u="sng"/>
              <a:t>Setting/Changing properties of an HTML object</a:t>
            </a:r>
          </a:p>
        </p:txBody>
      </p:sp>
      <p:pic>
        <p:nvPicPr>
          <p:cNvPr id="9" name="Picture 8">
            <a:extLst>
              <a:ext uri="{FF2B5EF4-FFF2-40B4-BE49-F238E27FC236}">
                <a16:creationId xmlns:a16="http://schemas.microsoft.com/office/drawing/2014/main" id="{D9CB217F-04A7-4747-B056-F56CD5BBEFE9}"/>
              </a:ext>
            </a:extLst>
          </p:cNvPr>
          <p:cNvPicPr>
            <a:picLocks noChangeAspect="1"/>
          </p:cNvPicPr>
          <p:nvPr/>
        </p:nvPicPr>
        <p:blipFill>
          <a:blip r:embed="rId3"/>
          <a:stretch>
            <a:fillRect/>
          </a:stretch>
        </p:blipFill>
        <p:spPr>
          <a:xfrm>
            <a:off x="557820" y="2730909"/>
            <a:ext cx="3246401" cy="274344"/>
          </a:xfrm>
          <a:prstGeom prst="rect">
            <a:avLst/>
          </a:prstGeom>
        </p:spPr>
      </p:pic>
      <p:pic>
        <p:nvPicPr>
          <p:cNvPr id="16" name="Picture 15">
            <a:extLst>
              <a:ext uri="{FF2B5EF4-FFF2-40B4-BE49-F238E27FC236}">
                <a16:creationId xmlns:a16="http://schemas.microsoft.com/office/drawing/2014/main" id="{57EBE0D8-EBE7-4829-95AC-0924E6C3E6F6}"/>
              </a:ext>
            </a:extLst>
          </p:cNvPr>
          <p:cNvPicPr>
            <a:picLocks noChangeAspect="1"/>
          </p:cNvPicPr>
          <p:nvPr/>
        </p:nvPicPr>
        <p:blipFill>
          <a:blip r:embed="rId4"/>
          <a:stretch>
            <a:fillRect/>
          </a:stretch>
        </p:blipFill>
        <p:spPr>
          <a:xfrm>
            <a:off x="557820" y="3086908"/>
            <a:ext cx="8931414" cy="198137"/>
          </a:xfrm>
          <a:prstGeom prst="rect">
            <a:avLst/>
          </a:prstGeom>
        </p:spPr>
      </p:pic>
      <p:sp>
        <p:nvSpPr>
          <p:cNvPr id="20" name="TextBox 19">
            <a:extLst>
              <a:ext uri="{FF2B5EF4-FFF2-40B4-BE49-F238E27FC236}">
                <a16:creationId xmlns:a16="http://schemas.microsoft.com/office/drawing/2014/main" id="{304E11C0-64E4-4141-9CFA-1DE267AEE4AA}"/>
              </a:ext>
            </a:extLst>
          </p:cNvPr>
          <p:cNvSpPr txBox="1"/>
          <p:nvPr/>
        </p:nvSpPr>
        <p:spPr>
          <a:xfrm>
            <a:off x="508661" y="1189957"/>
            <a:ext cx="9140251" cy="338554"/>
          </a:xfrm>
          <a:prstGeom prst="rect">
            <a:avLst/>
          </a:prstGeom>
          <a:noFill/>
        </p:spPr>
        <p:txBody>
          <a:bodyPr wrap="square" rtlCol="0">
            <a:spAutoFit/>
          </a:bodyPr>
          <a:lstStyle/>
          <a:p>
            <a:r>
              <a:rPr lang="en-US" sz="1600"/>
              <a:t>Here’s an example of putting a string, $aString, that was priorly defined in a php bracket, into .innerHTML.</a:t>
            </a:r>
          </a:p>
        </p:txBody>
      </p:sp>
      <p:sp>
        <p:nvSpPr>
          <p:cNvPr id="21" name="TextBox 20">
            <a:extLst>
              <a:ext uri="{FF2B5EF4-FFF2-40B4-BE49-F238E27FC236}">
                <a16:creationId xmlns:a16="http://schemas.microsoft.com/office/drawing/2014/main" id="{5747ADBD-3945-4F37-934F-C6619187F206}"/>
              </a:ext>
            </a:extLst>
          </p:cNvPr>
          <p:cNvSpPr txBox="1"/>
          <p:nvPr/>
        </p:nvSpPr>
        <p:spPr>
          <a:xfrm>
            <a:off x="508661" y="2204793"/>
            <a:ext cx="4048986" cy="338554"/>
          </a:xfrm>
          <a:prstGeom prst="rect">
            <a:avLst/>
          </a:prstGeom>
          <a:noFill/>
        </p:spPr>
        <p:txBody>
          <a:bodyPr wrap="square" rtlCol="0">
            <a:spAutoFit/>
          </a:bodyPr>
          <a:lstStyle/>
          <a:p>
            <a:r>
              <a:rPr lang="en-US" sz="1600"/>
              <a:t>Here’s some more .innerHTML examples. </a:t>
            </a:r>
          </a:p>
        </p:txBody>
      </p:sp>
      <mc:AlternateContent xmlns:mc="http://schemas.openxmlformats.org/markup-compatibility/2006" xmlns:p14="http://schemas.microsoft.com/office/powerpoint/2010/main">
        <mc:Choice Requires="p14">
          <p:contentPart p14:bwMode="auto" r:id="rId5">
            <p14:nvContentPartPr>
              <p14:cNvPr id="17" name="Ink 16">
                <a:extLst>
                  <a:ext uri="{FF2B5EF4-FFF2-40B4-BE49-F238E27FC236}">
                    <a16:creationId xmlns:a16="http://schemas.microsoft.com/office/drawing/2014/main" id="{11513C14-256E-433E-8CEF-51E9174C3EA6}"/>
                  </a:ext>
                </a:extLst>
              </p14:cNvPr>
              <p14:cNvContentPartPr/>
              <p14:nvPr/>
            </p14:nvContentPartPr>
            <p14:xfrm>
              <a:off x="8431292" y="3290602"/>
              <a:ext cx="846720" cy="297360"/>
            </p14:xfrm>
          </p:contentPart>
        </mc:Choice>
        <mc:Fallback xmlns="">
          <p:pic>
            <p:nvPicPr>
              <p:cNvPr id="17" name="Ink 16">
                <a:extLst>
                  <a:ext uri="{FF2B5EF4-FFF2-40B4-BE49-F238E27FC236}">
                    <a16:creationId xmlns:a16="http://schemas.microsoft.com/office/drawing/2014/main" id="{11513C14-256E-433E-8CEF-51E9174C3EA6}"/>
                  </a:ext>
                </a:extLst>
              </p:cNvPr>
              <p:cNvPicPr/>
              <p:nvPr/>
            </p:nvPicPr>
            <p:blipFill>
              <a:blip r:embed="rId6"/>
              <a:stretch>
                <a:fillRect/>
              </a:stretch>
            </p:blipFill>
            <p:spPr>
              <a:xfrm>
                <a:off x="8422288" y="3281602"/>
                <a:ext cx="864368" cy="315000"/>
              </a:xfrm>
              <a:prstGeom prst="rect">
                <a:avLst/>
              </a:prstGeom>
            </p:spPr>
          </p:pic>
        </mc:Fallback>
      </mc:AlternateContent>
      <p:sp>
        <p:nvSpPr>
          <p:cNvPr id="22" name="TextBox 21">
            <a:extLst>
              <a:ext uri="{FF2B5EF4-FFF2-40B4-BE49-F238E27FC236}">
                <a16:creationId xmlns:a16="http://schemas.microsoft.com/office/drawing/2014/main" id="{A8D13875-EF12-4A91-A3C8-9F26E160A465}"/>
              </a:ext>
            </a:extLst>
          </p:cNvPr>
          <p:cNvSpPr txBox="1"/>
          <p:nvPr/>
        </p:nvSpPr>
        <p:spPr>
          <a:xfrm>
            <a:off x="8431292" y="3676623"/>
            <a:ext cx="3323304" cy="738664"/>
          </a:xfrm>
          <a:prstGeom prst="rect">
            <a:avLst/>
          </a:prstGeom>
          <a:noFill/>
        </p:spPr>
        <p:txBody>
          <a:bodyPr wrap="square" rtlCol="0">
            <a:spAutoFit/>
          </a:bodyPr>
          <a:lstStyle/>
          <a:p>
            <a:r>
              <a:rPr lang="en-US" sz="1400"/>
              <a:t>looks like you need single quotes to enclose the html if the html itself contains double quotes.  </a:t>
            </a:r>
          </a:p>
        </p:txBody>
      </p:sp>
      <p:pic>
        <p:nvPicPr>
          <p:cNvPr id="23" name="Picture 22">
            <a:extLst>
              <a:ext uri="{FF2B5EF4-FFF2-40B4-BE49-F238E27FC236}">
                <a16:creationId xmlns:a16="http://schemas.microsoft.com/office/drawing/2014/main" id="{2A3A8E95-78BF-40C1-970D-10D1A6015EBA}"/>
              </a:ext>
            </a:extLst>
          </p:cNvPr>
          <p:cNvPicPr>
            <a:picLocks noChangeAspect="1"/>
          </p:cNvPicPr>
          <p:nvPr/>
        </p:nvPicPr>
        <p:blipFill>
          <a:blip r:embed="rId7"/>
          <a:stretch>
            <a:fillRect/>
          </a:stretch>
        </p:blipFill>
        <p:spPr>
          <a:xfrm>
            <a:off x="574474" y="1753152"/>
            <a:ext cx="6185598" cy="238540"/>
          </a:xfrm>
          <a:prstGeom prst="rect">
            <a:avLst/>
          </a:prstGeom>
        </p:spPr>
      </p:pic>
      <p:pic>
        <p:nvPicPr>
          <p:cNvPr id="4" name="Picture 3">
            <a:extLst>
              <a:ext uri="{FF2B5EF4-FFF2-40B4-BE49-F238E27FC236}">
                <a16:creationId xmlns:a16="http://schemas.microsoft.com/office/drawing/2014/main" id="{7BE47905-642D-F793-52F1-163157316780}"/>
              </a:ext>
            </a:extLst>
          </p:cNvPr>
          <p:cNvPicPr>
            <a:picLocks noChangeAspect="1"/>
          </p:cNvPicPr>
          <p:nvPr/>
        </p:nvPicPr>
        <p:blipFill>
          <a:blip r:embed="rId8"/>
          <a:stretch>
            <a:fillRect/>
          </a:stretch>
        </p:blipFill>
        <p:spPr>
          <a:xfrm>
            <a:off x="508661" y="4104121"/>
            <a:ext cx="7786570" cy="649584"/>
          </a:xfrm>
          <a:prstGeom prst="rect">
            <a:avLst/>
          </a:prstGeom>
        </p:spPr>
      </p:pic>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E4344104-D2AF-6007-D9FA-D578245A6917}"/>
                  </a:ext>
                </a:extLst>
              </p14:cNvPr>
              <p14:cNvContentPartPr/>
              <p14:nvPr/>
            </p14:nvContentPartPr>
            <p14:xfrm>
              <a:off x="6170132" y="4827669"/>
              <a:ext cx="728640" cy="378000"/>
            </p14:xfrm>
          </p:contentPart>
        </mc:Choice>
        <mc:Fallback xmlns="">
          <p:pic>
            <p:nvPicPr>
              <p:cNvPr id="5" name="Ink 4">
                <a:extLst>
                  <a:ext uri="{FF2B5EF4-FFF2-40B4-BE49-F238E27FC236}">
                    <a16:creationId xmlns:a16="http://schemas.microsoft.com/office/drawing/2014/main" id="{E4344104-D2AF-6007-D9FA-D578245A6917}"/>
                  </a:ext>
                </a:extLst>
              </p:cNvPr>
              <p:cNvPicPr/>
              <p:nvPr/>
            </p:nvPicPr>
            <p:blipFill>
              <a:blip r:embed="rId10"/>
              <a:stretch>
                <a:fillRect/>
              </a:stretch>
            </p:blipFill>
            <p:spPr>
              <a:xfrm>
                <a:off x="6161136" y="4818669"/>
                <a:ext cx="746271" cy="395640"/>
              </a:xfrm>
              <a:prstGeom prst="rect">
                <a:avLst/>
              </a:prstGeom>
            </p:spPr>
          </p:pic>
        </mc:Fallback>
      </mc:AlternateContent>
      <p:sp>
        <p:nvSpPr>
          <p:cNvPr id="13" name="TextBox 12">
            <a:extLst>
              <a:ext uri="{FF2B5EF4-FFF2-40B4-BE49-F238E27FC236}">
                <a16:creationId xmlns:a16="http://schemas.microsoft.com/office/drawing/2014/main" id="{2DF32CE8-23F2-79C7-6A3A-151E11B38BC5}"/>
              </a:ext>
            </a:extLst>
          </p:cNvPr>
          <p:cNvSpPr txBox="1"/>
          <p:nvPr/>
        </p:nvSpPr>
        <p:spPr>
          <a:xfrm>
            <a:off x="7192999" y="5016669"/>
            <a:ext cx="4483201" cy="523220"/>
          </a:xfrm>
          <a:prstGeom prst="rect">
            <a:avLst/>
          </a:prstGeom>
          <a:noFill/>
        </p:spPr>
        <p:txBody>
          <a:bodyPr wrap="square" rtlCol="0">
            <a:spAutoFit/>
          </a:bodyPr>
          <a:lstStyle/>
          <a:p>
            <a:r>
              <a:rPr lang="en-US" sz="1400"/>
              <a:t>Here’s an example where we have to split the html into pieces, to insert variables previously defined. </a:t>
            </a:r>
          </a:p>
        </p:txBody>
      </p:sp>
      <p:pic>
        <p:nvPicPr>
          <p:cNvPr id="3" name="Picture 2">
            <a:extLst>
              <a:ext uri="{FF2B5EF4-FFF2-40B4-BE49-F238E27FC236}">
                <a16:creationId xmlns:a16="http://schemas.microsoft.com/office/drawing/2014/main" id="{23D1CDE2-EB74-F4B0-7164-A87EF6774EBA}"/>
              </a:ext>
            </a:extLst>
          </p:cNvPr>
          <p:cNvPicPr>
            <a:picLocks noChangeAspect="1"/>
          </p:cNvPicPr>
          <p:nvPr/>
        </p:nvPicPr>
        <p:blipFill>
          <a:blip r:embed="rId11"/>
          <a:stretch>
            <a:fillRect/>
          </a:stretch>
        </p:blipFill>
        <p:spPr>
          <a:xfrm>
            <a:off x="554810" y="5822451"/>
            <a:ext cx="6205262" cy="255801"/>
          </a:xfrm>
          <a:prstGeom prst="rect">
            <a:avLst/>
          </a:prstGeom>
        </p:spPr>
      </p:pic>
      <mc:AlternateContent xmlns:mc="http://schemas.openxmlformats.org/markup-compatibility/2006" xmlns:p14="http://schemas.microsoft.com/office/powerpoint/2010/main">
        <mc:Choice Requires="p14">
          <p:contentPart p14:bwMode="auto" r:id="rId12">
            <p14:nvContentPartPr>
              <p14:cNvPr id="6" name="Ink 5">
                <a:extLst>
                  <a:ext uri="{FF2B5EF4-FFF2-40B4-BE49-F238E27FC236}">
                    <a16:creationId xmlns:a16="http://schemas.microsoft.com/office/drawing/2014/main" id="{6B13091A-738E-CECF-29FF-0F0EE5E672F8}"/>
                  </a:ext>
                </a:extLst>
              </p14:cNvPr>
              <p14:cNvContentPartPr/>
              <p14:nvPr/>
            </p14:nvContentPartPr>
            <p14:xfrm>
              <a:off x="6946788" y="5928040"/>
              <a:ext cx="570960" cy="20520"/>
            </p14:xfrm>
          </p:contentPart>
        </mc:Choice>
        <mc:Fallback xmlns="">
          <p:pic>
            <p:nvPicPr>
              <p:cNvPr id="6" name="Ink 5">
                <a:extLst>
                  <a:ext uri="{FF2B5EF4-FFF2-40B4-BE49-F238E27FC236}">
                    <a16:creationId xmlns:a16="http://schemas.microsoft.com/office/drawing/2014/main" id="{6B13091A-738E-CECF-29FF-0F0EE5E672F8}"/>
                  </a:ext>
                </a:extLst>
              </p:cNvPr>
              <p:cNvPicPr/>
              <p:nvPr/>
            </p:nvPicPr>
            <p:blipFill>
              <a:blip r:embed="rId13"/>
              <a:stretch>
                <a:fillRect/>
              </a:stretch>
            </p:blipFill>
            <p:spPr>
              <a:xfrm>
                <a:off x="6937788" y="5918879"/>
                <a:ext cx="588600" cy="38475"/>
              </a:xfrm>
              <a:prstGeom prst="rect">
                <a:avLst/>
              </a:prstGeom>
            </p:spPr>
          </p:pic>
        </mc:Fallback>
      </mc:AlternateContent>
      <p:sp>
        <p:nvSpPr>
          <p:cNvPr id="7" name="TextBox 6">
            <a:extLst>
              <a:ext uri="{FF2B5EF4-FFF2-40B4-BE49-F238E27FC236}">
                <a16:creationId xmlns:a16="http://schemas.microsoft.com/office/drawing/2014/main" id="{3D3A1C25-220A-087F-12E5-C225F5D8E61D}"/>
              </a:ext>
            </a:extLst>
          </p:cNvPr>
          <p:cNvSpPr txBox="1"/>
          <p:nvPr/>
        </p:nvSpPr>
        <p:spPr>
          <a:xfrm>
            <a:off x="7782627" y="5752528"/>
            <a:ext cx="3873909" cy="738664"/>
          </a:xfrm>
          <a:prstGeom prst="rect">
            <a:avLst/>
          </a:prstGeom>
          <a:noFill/>
        </p:spPr>
        <p:txBody>
          <a:bodyPr wrap="square" rtlCol="0">
            <a:spAutoFit/>
          </a:bodyPr>
          <a:lstStyle/>
          <a:p>
            <a:r>
              <a:rPr lang="en-US" sz="1400"/>
              <a:t>here’s another one.  apparently javascript won’t print out the contents of an object/dictionary.  you have to do it element by element.</a:t>
            </a:r>
          </a:p>
        </p:txBody>
      </p:sp>
    </p:spTree>
    <p:extLst>
      <p:ext uri="{BB962C8B-B14F-4D97-AF65-F5344CB8AC3E}">
        <p14:creationId xmlns:p14="http://schemas.microsoft.com/office/powerpoint/2010/main" val="1698650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4416C9-2EBF-4489-8F94-98F415CA4A6C}"/>
              </a:ext>
            </a:extLst>
          </p:cNvPr>
          <p:cNvSpPr txBox="1"/>
          <p:nvPr/>
        </p:nvSpPr>
        <p:spPr>
          <a:xfrm>
            <a:off x="280297" y="904236"/>
            <a:ext cx="11449587" cy="1077218"/>
          </a:xfrm>
          <a:prstGeom prst="rect">
            <a:avLst/>
          </a:prstGeom>
          <a:noFill/>
        </p:spPr>
        <p:txBody>
          <a:bodyPr wrap="square">
            <a:spAutoFit/>
          </a:bodyPr>
          <a:lstStyle/>
          <a:p>
            <a:r>
              <a:rPr lang="en-US" sz="1600"/>
              <a:t>And here some more typical instances.  Basically we just extract the property and set it equal to new value - we needn’t have already defined it to be something; rather we could be setting it now for the first time.  Note that in CSS style properties, have to specify unit apropos size, i.e., “10px”, and also have to put in quotes, but don’t have to necessarily if its an attribute.  That’s why x.font-size doesn’t have quotes.</a:t>
            </a:r>
          </a:p>
        </p:txBody>
      </p:sp>
      <p:sp>
        <p:nvSpPr>
          <p:cNvPr id="6" name="TextBox 5">
            <a:extLst>
              <a:ext uri="{FF2B5EF4-FFF2-40B4-BE49-F238E27FC236}">
                <a16:creationId xmlns:a16="http://schemas.microsoft.com/office/drawing/2014/main" id="{02FFD463-45B0-4C62-9E13-49610DFAC5FE}"/>
              </a:ext>
            </a:extLst>
          </p:cNvPr>
          <p:cNvSpPr txBox="1"/>
          <p:nvPr/>
        </p:nvSpPr>
        <p:spPr>
          <a:xfrm>
            <a:off x="2503767" y="206679"/>
            <a:ext cx="7626284" cy="523220"/>
          </a:xfrm>
          <a:prstGeom prst="rect">
            <a:avLst/>
          </a:prstGeom>
          <a:noFill/>
        </p:spPr>
        <p:txBody>
          <a:bodyPr wrap="square" rtlCol="0">
            <a:spAutoFit/>
          </a:bodyPr>
          <a:lstStyle/>
          <a:p>
            <a:r>
              <a:rPr lang="en-US" sz="2800" b="1" u="sng"/>
              <a:t>Changing/Setting properties of an HTML object</a:t>
            </a:r>
          </a:p>
        </p:txBody>
      </p:sp>
      <p:sp>
        <p:nvSpPr>
          <p:cNvPr id="13" name="TextBox 12">
            <a:extLst>
              <a:ext uri="{FF2B5EF4-FFF2-40B4-BE49-F238E27FC236}">
                <a16:creationId xmlns:a16="http://schemas.microsoft.com/office/drawing/2014/main" id="{46B826AE-5A05-4F3F-9A03-31CDB6F8E241}"/>
              </a:ext>
            </a:extLst>
          </p:cNvPr>
          <p:cNvSpPr txBox="1"/>
          <p:nvPr/>
        </p:nvSpPr>
        <p:spPr>
          <a:xfrm>
            <a:off x="310253" y="2593052"/>
            <a:ext cx="1877840" cy="307777"/>
          </a:xfrm>
          <a:prstGeom prst="rect">
            <a:avLst/>
          </a:prstGeom>
          <a:noFill/>
        </p:spPr>
        <p:txBody>
          <a:bodyPr wrap="square">
            <a:spAutoFit/>
          </a:bodyPr>
          <a:lstStyle/>
          <a:p>
            <a:r>
              <a:rPr lang="en-US" sz="1400"/>
              <a:t>x.style.color = “color”</a:t>
            </a:r>
          </a:p>
        </p:txBody>
      </p:sp>
      <p:sp>
        <p:nvSpPr>
          <p:cNvPr id="16" name="TextBox 15">
            <a:extLst>
              <a:ext uri="{FF2B5EF4-FFF2-40B4-BE49-F238E27FC236}">
                <a16:creationId xmlns:a16="http://schemas.microsoft.com/office/drawing/2014/main" id="{D96D70E5-046D-4ED7-B1F8-7CBBA617A0AC}"/>
              </a:ext>
            </a:extLst>
          </p:cNvPr>
          <p:cNvSpPr txBox="1"/>
          <p:nvPr/>
        </p:nvSpPr>
        <p:spPr>
          <a:xfrm>
            <a:off x="310253" y="2253111"/>
            <a:ext cx="1595636" cy="307777"/>
          </a:xfrm>
          <a:prstGeom prst="rect">
            <a:avLst/>
          </a:prstGeom>
          <a:noFill/>
        </p:spPr>
        <p:txBody>
          <a:bodyPr wrap="square">
            <a:spAutoFit/>
          </a:bodyPr>
          <a:lstStyle/>
          <a:p>
            <a:r>
              <a:rPr lang="en-US" sz="1400"/>
              <a:t>x.font-size = npx</a:t>
            </a:r>
          </a:p>
        </p:txBody>
      </p:sp>
      <p:sp>
        <p:nvSpPr>
          <p:cNvPr id="19" name="TextBox 18">
            <a:extLst>
              <a:ext uri="{FF2B5EF4-FFF2-40B4-BE49-F238E27FC236}">
                <a16:creationId xmlns:a16="http://schemas.microsoft.com/office/drawing/2014/main" id="{51B47C98-FC41-42E6-868B-0C416055E460}"/>
              </a:ext>
            </a:extLst>
          </p:cNvPr>
          <p:cNvSpPr txBox="1"/>
          <p:nvPr/>
        </p:nvSpPr>
        <p:spPr>
          <a:xfrm>
            <a:off x="310253" y="2887789"/>
            <a:ext cx="1877840" cy="307777"/>
          </a:xfrm>
          <a:prstGeom prst="rect">
            <a:avLst/>
          </a:prstGeom>
          <a:noFill/>
        </p:spPr>
        <p:txBody>
          <a:bodyPr wrap="square">
            <a:spAutoFit/>
          </a:bodyPr>
          <a:lstStyle/>
          <a:p>
            <a:r>
              <a:rPr lang="en-US" sz="1400"/>
              <a:t>x.style.width = “npx”</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E686FABB-6787-4E93-81B9-12142347452D}"/>
                  </a:ext>
                </a:extLst>
              </p14:cNvPr>
              <p14:cNvContentPartPr/>
              <p14:nvPr/>
            </p14:nvContentPartPr>
            <p14:xfrm>
              <a:off x="2150600" y="2999806"/>
              <a:ext cx="1709640" cy="129600"/>
            </p14:xfrm>
          </p:contentPart>
        </mc:Choice>
        <mc:Fallback xmlns="">
          <p:pic>
            <p:nvPicPr>
              <p:cNvPr id="8" name="Ink 7">
                <a:extLst>
                  <a:ext uri="{FF2B5EF4-FFF2-40B4-BE49-F238E27FC236}">
                    <a16:creationId xmlns:a16="http://schemas.microsoft.com/office/drawing/2014/main" id="{E686FABB-6787-4E93-81B9-12142347452D}"/>
                  </a:ext>
                </a:extLst>
              </p:cNvPr>
              <p:cNvPicPr/>
              <p:nvPr/>
            </p:nvPicPr>
            <p:blipFill>
              <a:blip r:embed="rId4"/>
              <a:stretch>
                <a:fillRect/>
              </a:stretch>
            </p:blipFill>
            <p:spPr>
              <a:xfrm>
                <a:off x="2146280" y="2995486"/>
                <a:ext cx="1718280" cy="138240"/>
              </a:xfrm>
              <a:prstGeom prst="rect">
                <a:avLst/>
              </a:prstGeom>
            </p:spPr>
          </p:pic>
        </mc:Fallback>
      </mc:AlternateContent>
      <p:sp>
        <p:nvSpPr>
          <p:cNvPr id="20" name="TextBox 19">
            <a:extLst>
              <a:ext uri="{FF2B5EF4-FFF2-40B4-BE49-F238E27FC236}">
                <a16:creationId xmlns:a16="http://schemas.microsoft.com/office/drawing/2014/main" id="{CCF4C993-29DB-4771-B150-4E3F3F5D3538}"/>
              </a:ext>
            </a:extLst>
          </p:cNvPr>
          <p:cNvSpPr txBox="1"/>
          <p:nvPr/>
        </p:nvSpPr>
        <p:spPr>
          <a:xfrm>
            <a:off x="4028440" y="2999806"/>
            <a:ext cx="5871992" cy="307777"/>
          </a:xfrm>
          <a:prstGeom prst="rect">
            <a:avLst/>
          </a:prstGeom>
          <a:noFill/>
        </p:spPr>
        <p:txBody>
          <a:bodyPr wrap="none" rtlCol="0">
            <a:spAutoFit/>
          </a:bodyPr>
          <a:lstStyle/>
          <a:p>
            <a:r>
              <a:rPr lang="en-US" sz="1400"/>
              <a:t>Can also write “npx” as n + “px”, which is useful when trying to automate stuff.</a:t>
            </a:r>
          </a:p>
        </p:txBody>
      </p:sp>
      <p:pic>
        <p:nvPicPr>
          <p:cNvPr id="3" name="Picture 2">
            <a:extLst>
              <a:ext uri="{FF2B5EF4-FFF2-40B4-BE49-F238E27FC236}">
                <a16:creationId xmlns:a16="http://schemas.microsoft.com/office/drawing/2014/main" id="{5A6A6D11-5AC8-45A8-96C0-D6CCF985F8F0}"/>
              </a:ext>
            </a:extLst>
          </p:cNvPr>
          <p:cNvPicPr>
            <a:picLocks noChangeAspect="1"/>
          </p:cNvPicPr>
          <p:nvPr/>
        </p:nvPicPr>
        <p:blipFill>
          <a:blip r:embed="rId5"/>
          <a:stretch>
            <a:fillRect/>
          </a:stretch>
        </p:blipFill>
        <p:spPr>
          <a:xfrm>
            <a:off x="398121" y="3829431"/>
            <a:ext cx="3579944" cy="1603288"/>
          </a:xfrm>
          <a:prstGeom prst="rect">
            <a:avLst/>
          </a:prstGeom>
        </p:spPr>
      </p:pic>
      <p:pic>
        <p:nvPicPr>
          <p:cNvPr id="15" name="Picture 14">
            <a:extLst>
              <a:ext uri="{FF2B5EF4-FFF2-40B4-BE49-F238E27FC236}">
                <a16:creationId xmlns:a16="http://schemas.microsoft.com/office/drawing/2014/main" id="{515E9E86-9A66-4ED4-96BA-DA95A50C4F0D}"/>
              </a:ext>
            </a:extLst>
          </p:cNvPr>
          <p:cNvPicPr>
            <a:picLocks noChangeAspect="1"/>
          </p:cNvPicPr>
          <p:nvPr/>
        </p:nvPicPr>
        <p:blipFill>
          <a:blip r:embed="rId6"/>
          <a:stretch>
            <a:fillRect/>
          </a:stretch>
        </p:blipFill>
        <p:spPr>
          <a:xfrm>
            <a:off x="4816384" y="3935664"/>
            <a:ext cx="5962650" cy="295275"/>
          </a:xfrm>
          <a:prstGeom prst="rect">
            <a:avLst/>
          </a:prstGeom>
        </p:spPr>
      </p:pic>
      <p:sp>
        <p:nvSpPr>
          <p:cNvPr id="17" name="TextBox 16">
            <a:extLst>
              <a:ext uri="{FF2B5EF4-FFF2-40B4-BE49-F238E27FC236}">
                <a16:creationId xmlns:a16="http://schemas.microsoft.com/office/drawing/2014/main" id="{11394632-4912-489D-8C3F-DB51F654E54E}"/>
              </a:ext>
            </a:extLst>
          </p:cNvPr>
          <p:cNvSpPr txBox="1"/>
          <p:nvPr/>
        </p:nvSpPr>
        <p:spPr>
          <a:xfrm>
            <a:off x="4727079" y="4382358"/>
            <a:ext cx="3991477" cy="307777"/>
          </a:xfrm>
          <a:prstGeom prst="rect">
            <a:avLst/>
          </a:prstGeom>
          <a:noFill/>
        </p:spPr>
        <p:txBody>
          <a:bodyPr wrap="none" rtlCol="0">
            <a:spAutoFit/>
          </a:bodyPr>
          <a:lstStyle/>
          <a:p>
            <a:r>
              <a:rPr lang="en-US" sz="1400"/>
              <a:t>And then to change the canvas properties could say:</a:t>
            </a:r>
            <a:endParaRPr lang="en-US" sz="1600"/>
          </a:p>
        </p:txBody>
      </p:sp>
      <p:pic>
        <p:nvPicPr>
          <p:cNvPr id="18" name="Picture 17">
            <a:extLst>
              <a:ext uri="{FF2B5EF4-FFF2-40B4-BE49-F238E27FC236}">
                <a16:creationId xmlns:a16="http://schemas.microsoft.com/office/drawing/2014/main" id="{C5725893-81F8-4E7E-B192-F93B2C86D14B}"/>
              </a:ext>
            </a:extLst>
          </p:cNvPr>
          <p:cNvPicPr>
            <a:picLocks noChangeAspect="1"/>
          </p:cNvPicPr>
          <p:nvPr/>
        </p:nvPicPr>
        <p:blipFill>
          <a:blip r:embed="rId7"/>
          <a:stretch>
            <a:fillRect/>
          </a:stretch>
        </p:blipFill>
        <p:spPr>
          <a:xfrm>
            <a:off x="4799012" y="4835940"/>
            <a:ext cx="5019541" cy="491915"/>
          </a:xfrm>
          <a:prstGeom prst="rect">
            <a:avLst/>
          </a:prstGeom>
        </p:spPr>
      </p:pic>
      <p:sp>
        <p:nvSpPr>
          <p:cNvPr id="21" name="TextBox 20">
            <a:extLst>
              <a:ext uri="{FF2B5EF4-FFF2-40B4-BE49-F238E27FC236}">
                <a16:creationId xmlns:a16="http://schemas.microsoft.com/office/drawing/2014/main" id="{3A1D6D4C-0F45-44BE-A563-7A63108CDAE8}"/>
              </a:ext>
            </a:extLst>
          </p:cNvPr>
          <p:cNvSpPr txBox="1"/>
          <p:nvPr/>
        </p:nvSpPr>
        <p:spPr>
          <a:xfrm>
            <a:off x="4727079" y="3389208"/>
            <a:ext cx="3353547" cy="307777"/>
          </a:xfrm>
          <a:prstGeom prst="rect">
            <a:avLst/>
          </a:prstGeom>
          <a:noFill/>
        </p:spPr>
        <p:txBody>
          <a:bodyPr wrap="none" rtlCol="0">
            <a:spAutoFit/>
          </a:bodyPr>
          <a:lstStyle/>
          <a:p>
            <a:r>
              <a:rPr lang="en-US" sz="1400"/>
              <a:t>For instance could have something like this,</a:t>
            </a:r>
          </a:p>
        </p:txBody>
      </p:sp>
      <p:pic>
        <p:nvPicPr>
          <p:cNvPr id="23" name="Picture 22">
            <a:extLst>
              <a:ext uri="{FF2B5EF4-FFF2-40B4-BE49-F238E27FC236}">
                <a16:creationId xmlns:a16="http://schemas.microsoft.com/office/drawing/2014/main" id="{C396B7E8-7A84-476E-BB35-50982F06D6BD}"/>
              </a:ext>
            </a:extLst>
          </p:cNvPr>
          <p:cNvPicPr>
            <a:picLocks noChangeAspect="1"/>
          </p:cNvPicPr>
          <p:nvPr/>
        </p:nvPicPr>
        <p:blipFill>
          <a:blip r:embed="rId8"/>
          <a:stretch>
            <a:fillRect/>
          </a:stretch>
        </p:blipFill>
        <p:spPr>
          <a:xfrm>
            <a:off x="280297" y="6012153"/>
            <a:ext cx="5532312" cy="247306"/>
          </a:xfrm>
          <a:prstGeom prst="rect">
            <a:avLst/>
          </a:prstGeom>
        </p:spPr>
      </p:pic>
    </p:spTree>
    <p:extLst>
      <p:ext uri="{BB962C8B-B14F-4D97-AF65-F5344CB8AC3E}">
        <p14:creationId xmlns:p14="http://schemas.microsoft.com/office/powerpoint/2010/main" val="3992981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76969" y="87553"/>
            <a:ext cx="1870128" cy="523220"/>
          </a:xfrm>
          <a:prstGeom prst="rect">
            <a:avLst/>
          </a:prstGeom>
          <a:noFill/>
        </p:spPr>
        <p:txBody>
          <a:bodyPr wrap="square" rtlCol="0">
            <a:spAutoFit/>
          </a:bodyPr>
          <a:lstStyle/>
          <a:p>
            <a:r>
              <a:rPr lang="en-US" sz="2800" b="1" u="sng"/>
              <a:t>JavaScript</a:t>
            </a:r>
          </a:p>
        </p:txBody>
      </p:sp>
      <p:sp>
        <p:nvSpPr>
          <p:cNvPr id="9" name="TextBox 8">
            <a:extLst>
              <a:ext uri="{FF2B5EF4-FFF2-40B4-BE49-F238E27FC236}">
                <a16:creationId xmlns:a16="http://schemas.microsoft.com/office/drawing/2014/main" id="{6C76CFA8-75CB-17D0-93C3-C17D4AA7B275}"/>
              </a:ext>
            </a:extLst>
          </p:cNvPr>
          <p:cNvSpPr txBox="1"/>
          <p:nvPr/>
        </p:nvSpPr>
        <p:spPr>
          <a:xfrm>
            <a:off x="465596" y="742020"/>
            <a:ext cx="10015591" cy="1261884"/>
          </a:xfrm>
          <a:prstGeom prst="rect">
            <a:avLst/>
          </a:prstGeom>
          <a:noFill/>
        </p:spPr>
        <p:txBody>
          <a:bodyPr wrap="square">
            <a:spAutoFit/>
          </a:bodyPr>
          <a:lstStyle/>
          <a:p>
            <a:r>
              <a:rPr lang="en-US" sz="1600"/>
              <a:t>If you need to import a helper jscript file, perhaps to use function definitions stored therein, you can put:</a:t>
            </a:r>
          </a:p>
          <a:p>
            <a:endParaRPr lang="en-US" sz="1600"/>
          </a:p>
          <a:p>
            <a:r>
              <a:rPr lang="en-US" sz="1400"/>
              <a:t>&lt;script src = “filename.js”&gt; &lt;/script&gt;</a:t>
            </a:r>
          </a:p>
          <a:p>
            <a:endParaRPr lang="en-US" sz="1400"/>
          </a:p>
          <a:p>
            <a:r>
              <a:rPr lang="en-US" sz="1600"/>
              <a:t>above the header.</a:t>
            </a:r>
            <a:endParaRPr lang="en-US" sz="1600" dirty="0"/>
          </a:p>
        </p:txBody>
      </p:sp>
      <p:pic>
        <p:nvPicPr>
          <p:cNvPr id="10" name="Picture 9">
            <a:extLst>
              <a:ext uri="{FF2B5EF4-FFF2-40B4-BE49-F238E27FC236}">
                <a16:creationId xmlns:a16="http://schemas.microsoft.com/office/drawing/2014/main" id="{C65510EE-4686-8EA3-6D3F-1F62CF298543}"/>
              </a:ext>
            </a:extLst>
          </p:cNvPr>
          <p:cNvPicPr>
            <a:picLocks noChangeAspect="1"/>
          </p:cNvPicPr>
          <p:nvPr/>
        </p:nvPicPr>
        <p:blipFill>
          <a:blip r:embed="rId3"/>
          <a:stretch>
            <a:fillRect/>
          </a:stretch>
        </p:blipFill>
        <p:spPr>
          <a:xfrm>
            <a:off x="423295" y="2178912"/>
            <a:ext cx="5288738" cy="2895851"/>
          </a:xfrm>
          <a:prstGeom prst="rect">
            <a:avLst/>
          </a:prstGeom>
        </p:spPr>
      </p:pic>
      <p:pic>
        <p:nvPicPr>
          <p:cNvPr id="3" name="Picture 2">
            <a:extLst>
              <a:ext uri="{FF2B5EF4-FFF2-40B4-BE49-F238E27FC236}">
                <a16:creationId xmlns:a16="http://schemas.microsoft.com/office/drawing/2014/main" id="{F7B443DE-072F-77EE-9BA3-2D65FE423E96}"/>
              </a:ext>
            </a:extLst>
          </p:cNvPr>
          <p:cNvPicPr>
            <a:picLocks noChangeAspect="1"/>
          </p:cNvPicPr>
          <p:nvPr/>
        </p:nvPicPr>
        <p:blipFill>
          <a:blip r:embed="rId4"/>
          <a:stretch>
            <a:fillRect/>
          </a:stretch>
        </p:blipFill>
        <p:spPr>
          <a:xfrm>
            <a:off x="330905" y="5337257"/>
            <a:ext cx="4846740" cy="1394581"/>
          </a:xfrm>
          <a:prstGeom prst="rect">
            <a:avLst/>
          </a:prstGeom>
        </p:spPr>
      </p:pic>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5C85D2E5-0FC7-741B-3ECD-86BCD77EDDC9}"/>
                  </a:ext>
                </a:extLst>
              </p14:cNvPr>
              <p14:cNvContentPartPr/>
              <p14:nvPr/>
            </p14:nvContentPartPr>
            <p14:xfrm>
              <a:off x="5043890" y="4669788"/>
              <a:ext cx="243720" cy="1703160"/>
            </p14:xfrm>
          </p:contentPart>
        </mc:Choice>
        <mc:Fallback xmlns="">
          <p:pic>
            <p:nvPicPr>
              <p:cNvPr id="6" name="Ink 5">
                <a:extLst>
                  <a:ext uri="{FF2B5EF4-FFF2-40B4-BE49-F238E27FC236}">
                    <a16:creationId xmlns:a16="http://schemas.microsoft.com/office/drawing/2014/main" id="{5C85D2E5-0FC7-741B-3ECD-86BCD77EDDC9}"/>
                  </a:ext>
                </a:extLst>
              </p:cNvPr>
              <p:cNvPicPr/>
              <p:nvPr/>
            </p:nvPicPr>
            <p:blipFill>
              <a:blip r:embed="rId6"/>
              <a:stretch>
                <a:fillRect/>
              </a:stretch>
            </p:blipFill>
            <p:spPr>
              <a:xfrm>
                <a:off x="5034890" y="4660788"/>
                <a:ext cx="261360" cy="1720800"/>
              </a:xfrm>
              <a:prstGeom prst="rect">
                <a:avLst/>
              </a:prstGeom>
            </p:spPr>
          </p:pic>
        </mc:Fallback>
      </mc:AlternateContent>
      <p:sp>
        <p:nvSpPr>
          <p:cNvPr id="7" name="TextBox 6">
            <a:extLst>
              <a:ext uri="{FF2B5EF4-FFF2-40B4-BE49-F238E27FC236}">
                <a16:creationId xmlns:a16="http://schemas.microsoft.com/office/drawing/2014/main" id="{84EC306C-096C-2209-6A6A-54AE177BA97A}"/>
              </a:ext>
            </a:extLst>
          </p:cNvPr>
          <p:cNvSpPr txBox="1"/>
          <p:nvPr/>
        </p:nvSpPr>
        <p:spPr>
          <a:xfrm>
            <a:off x="5574890" y="4935794"/>
            <a:ext cx="4100052" cy="1077218"/>
          </a:xfrm>
          <a:prstGeom prst="rect">
            <a:avLst/>
          </a:prstGeom>
          <a:noFill/>
        </p:spPr>
        <p:txBody>
          <a:bodyPr wrap="square" rtlCol="0">
            <a:spAutoFit/>
          </a:bodyPr>
          <a:lstStyle/>
          <a:p>
            <a:r>
              <a:rPr lang="en-US" sz="1600"/>
              <a:t>this block of code would reference things in Plotter.html and Perceptron.html.  And the code would be executed as soon as the html finished loading.  </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27323A94-2912-229C-B09E-4057066AD910}"/>
                  </a:ext>
                </a:extLst>
              </p14:cNvPr>
              <p14:cNvContentPartPr/>
              <p14:nvPr/>
            </p14:nvContentPartPr>
            <p14:xfrm>
              <a:off x="3665810" y="2497188"/>
              <a:ext cx="121680" cy="343440"/>
            </p14:xfrm>
          </p:contentPart>
        </mc:Choice>
        <mc:Fallback xmlns="">
          <p:pic>
            <p:nvPicPr>
              <p:cNvPr id="8" name="Ink 7">
                <a:extLst>
                  <a:ext uri="{FF2B5EF4-FFF2-40B4-BE49-F238E27FC236}">
                    <a16:creationId xmlns:a16="http://schemas.microsoft.com/office/drawing/2014/main" id="{27323A94-2912-229C-B09E-4057066AD910}"/>
                  </a:ext>
                </a:extLst>
              </p:cNvPr>
              <p:cNvPicPr/>
              <p:nvPr/>
            </p:nvPicPr>
            <p:blipFill>
              <a:blip r:embed="rId8"/>
              <a:stretch>
                <a:fillRect/>
              </a:stretch>
            </p:blipFill>
            <p:spPr>
              <a:xfrm>
                <a:off x="3657170" y="2488548"/>
                <a:ext cx="139320" cy="3610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D44E58EE-59A2-D6A3-5D7F-54E48F2230BC}"/>
                  </a:ext>
                </a:extLst>
              </p14:cNvPr>
              <p14:cNvContentPartPr/>
              <p14:nvPr/>
            </p14:nvContentPartPr>
            <p14:xfrm>
              <a:off x="3959210" y="2719308"/>
              <a:ext cx="1930320" cy="1950840"/>
            </p14:xfrm>
          </p:contentPart>
        </mc:Choice>
        <mc:Fallback xmlns="">
          <p:pic>
            <p:nvPicPr>
              <p:cNvPr id="11" name="Ink 10">
                <a:extLst>
                  <a:ext uri="{FF2B5EF4-FFF2-40B4-BE49-F238E27FC236}">
                    <a16:creationId xmlns:a16="http://schemas.microsoft.com/office/drawing/2014/main" id="{D44E58EE-59A2-D6A3-5D7F-54E48F2230BC}"/>
                  </a:ext>
                </a:extLst>
              </p:cNvPr>
              <p:cNvPicPr/>
              <p:nvPr/>
            </p:nvPicPr>
            <p:blipFill>
              <a:blip r:embed="rId10"/>
              <a:stretch>
                <a:fillRect/>
              </a:stretch>
            </p:blipFill>
            <p:spPr>
              <a:xfrm>
                <a:off x="3950210" y="2710668"/>
                <a:ext cx="1947960" cy="1968480"/>
              </a:xfrm>
              <a:prstGeom prst="rect">
                <a:avLst/>
              </a:prstGeom>
            </p:spPr>
          </p:pic>
        </mc:Fallback>
      </mc:AlternateContent>
    </p:spTree>
    <p:extLst>
      <p:ext uri="{BB962C8B-B14F-4D97-AF65-F5344CB8AC3E}">
        <p14:creationId xmlns:p14="http://schemas.microsoft.com/office/powerpoint/2010/main" val="6780619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53BD6C9-3259-41B3-B95F-8C693BE831BE}"/>
              </a:ext>
            </a:extLst>
          </p:cNvPr>
          <p:cNvSpPr txBox="1"/>
          <p:nvPr/>
        </p:nvSpPr>
        <p:spPr>
          <a:xfrm>
            <a:off x="369955" y="2394402"/>
            <a:ext cx="2321499" cy="307777"/>
          </a:xfrm>
          <a:prstGeom prst="rect">
            <a:avLst/>
          </a:prstGeom>
          <a:noFill/>
        </p:spPr>
        <p:txBody>
          <a:bodyPr wrap="square">
            <a:spAutoFit/>
          </a:bodyPr>
          <a:lstStyle/>
          <a:p>
            <a:r>
              <a:rPr lang="en-US" sz="1400"/>
              <a:t>&lt;p id = “demo”&gt; &lt;/p&gt;</a:t>
            </a:r>
          </a:p>
        </p:txBody>
      </p:sp>
      <p:sp>
        <p:nvSpPr>
          <p:cNvPr id="18" name="TextBox 17">
            <a:extLst>
              <a:ext uri="{FF2B5EF4-FFF2-40B4-BE49-F238E27FC236}">
                <a16:creationId xmlns:a16="http://schemas.microsoft.com/office/drawing/2014/main" id="{50932DBB-4EC5-4162-ADEA-63D2B3B77F09}"/>
              </a:ext>
            </a:extLst>
          </p:cNvPr>
          <p:cNvSpPr txBox="1"/>
          <p:nvPr/>
        </p:nvSpPr>
        <p:spPr>
          <a:xfrm>
            <a:off x="369955" y="3017788"/>
            <a:ext cx="5700908" cy="954107"/>
          </a:xfrm>
          <a:prstGeom prst="rect">
            <a:avLst/>
          </a:prstGeom>
          <a:noFill/>
        </p:spPr>
        <p:txBody>
          <a:bodyPr wrap="square">
            <a:spAutoFit/>
          </a:bodyPr>
          <a:lstStyle/>
          <a:p>
            <a:r>
              <a:rPr lang="en-US" sz="1400"/>
              <a:t>&lt;script&gt; </a:t>
            </a:r>
          </a:p>
          <a:p>
            <a:r>
              <a:rPr lang="en-US" sz="1400"/>
              <a:t>   function displayDate() {</a:t>
            </a:r>
          </a:p>
          <a:p>
            <a:r>
              <a:rPr lang="en-US" sz="1400"/>
              <a:t>       return   document.getElementById(“demo”).innerHTML = Date(); }</a:t>
            </a:r>
          </a:p>
          <a:p>
            <a:r>
              <a:rPr lang="en-US" sz="1400"/>
              <a:t>&lt;/script&gt;</a:t>
            </a:r>
          </a:p>
        </p:txBody>
      </p:sp>
      <p:sp>
        <p:nvSpPr>
          <p:cNvPr id="23" name="TextBox 22">
            <a:extLst>
              <a:ext uri="{FF2B5EF4-FFF2-40B4-BE49-F238E27FC236}">
                <a16:creationId xmlns:a16="http://schemas.microsoft.com/office/drawing/2014/main" id="{A02709C7-EBCB-400A-8F64-CD5714D7591E}"/>
              </a:ext>
            </a:extLst>
          </p:cNvPr>
          <p:cNvSpPr txBox="1"/>
          <p:nvPr/>
        </p:nvSpPr>
        <p:spPr>
          <a:xfrm>
            <a:off x="369955" y="2086444"/>
            <a:ext cx="5041032" cy="307777"/>
          </a:xfrm>
          <a:prstGeom prst="rect">
            <a:avLst/>
          </a:prstGeom>
          <a:noFill/>
        </p:spPr>
        <p:txBody>
          <a:bodyPr wrap="square">
            <a:spAutoFit/>
          </a:bodyPr>
          <a:lstStyle/>
          <a:p>
            <a:r>
              <a:rPr lang="en-US" sz="1400"/>
              <a:t>&lt;button onclick = “displayDate()”&gt; what’s the time? &lt;/button&gt; </a:t>
            </a:r>
          </a:p>
        </p:txBody>
      </p:sp>
      <p:pic>
        <p:nvPicPr>
          <p:cNvPr id="37" name="Picture 36">
            <a:extLst>
              <a:ext uri="{FF2B5EF4-FFF2-40B4-BE49-F238E27FC236}">
                <a16:creationId xmlns:a16="http://schemas.microsoft.com/office/drawing/2014/main" id="{307F35D1-EFB1-4745-A76B-02FAB9D866A2}"/>
              </a:ext>
            </a:extLst>
          </p:cNvPr>
          <p:cNvPicPr>
            <a:picLocks noChangeAspect="1"/>
          </p:cNvPicPr>
          <p:nvPr/>
        </p:nvPicPr>
        <p:blipFill>
          <a:blip r:embed="rId3"/>
          <a:stretch>
            <a:fillRect/>
          </a:stretch>
        </p:blipFill>
        <p:spPr>
          <a:xfrm>
            <a:off x="382473" y="5223196"/>
            <a:ext cx="1466850" cy="457200"/>
          </a:xfrm>
          <a:prstGeom prst="rect">
            <a:avLst/>
          </a:prstGeom>
        </p:spPr>
      </p:pic>
      <p:sp>
        <p:nvSpPr>
          <p:cNvPr id="38" name="TextBox 37">
            <a:extLst>
              <a:ext uri="{FF2B5EF4-FFF2-40B4-BE49-F238E27FC236}">
                <a16:creationId xmlns:a16="http://schemas.microsoft.com/office/drawing/2014/main" id="{75265E8C-657D-48C9-A38A-B807E2196C18}"/>
              </a:ext>
            </a:extLst>
          </p:cNvPr>
          <p:cNvSpPr txBox="1"/>
          <p:nvPr/>
        </p:nvSpPr>
        <p:spPr>
          <a:xfrm>
            <a:off x="2240325" y="4915419"/>
            <a:ext cx="2027386" cy="307777"/>
          </a:xfrm>
          <a:prstGeom prst="rect">
            <a:avLst/>
          </a:prstGeom>
          <a:noFill/>
        </p:spPr>
        <p:txBody>
          <a:bodyPr wrap="square" rtlCol="0">
            <a:spAutoFit/>
          </a:bodyPr>
          <a:lstStyle/>
          <a:p>
            <a:r>
              <a:rPr lang="en-US" sz="1400"/>
              <a:t>When click the button</a:t>
            </a:r>
          </a:p>
        </p:txBody>
      </p:sp>
      <p:pic>
        <p:nvPicPr>
          <p:cNvPr id="41" name="Picture 40">
            <a:extLst>
              <a:ext uri="{FF2B5EF4-FFF2-40B4-BE49-F238E27FC236}">
                <a16:creationId xmlns:a16="http://schemas.microsoft.com/office/drawing/2014/main" id="{E7E2C06D-B265-449D-8E01-2415C49FB746}"/>
              </a:ext>
            </a:extLst>
          </p:cNvPr>
          <p:cNvPicPr>
            <a:picLocks noChangeAspect="1"/>
          </p:cNvPicPr>
          <p:nvPr/>
        </p:nvPicPr>
        <p:blipFill>
          <a:blip r:embed="rId4"/>
          <a:stretch>
            <a:fillRect/>
          </a:stretch>
        </p:blipFill>
        <p:spPr>
          <a:xfrm>
            <a:off x="4411744" y="5237483"/>
            <a:ext cx="4962525" cy="885825"/>
          </a:xfrm>
          <a:prstGeom prst="rect">
            <a:avLst/>
          </a:prstGeom>
        </p:spPr>
      </p:pic>
      <p:sp>
        <p:nvSpPr>
          <p:cNvPr id="15" name="TextBox 14">
            <a:extLst>
              <a:ext uri="{FF2B5EF4-FFF2-40B4-BE49-F238E27FC236}">
                <a16:creationId xmlns:a16="http://schemas.microsoft.com/office/drawing/2014/main" id="{76574B95-400F-4B55-A5B2-C3924B31805F}"/>
              </a:ext>
            </a:extLst>
          </p:cNvPr>
          <p:cNvSpPr txBox="1"/>
          <p:nvPr/>
        </p:nvSpPr>
        <p:spPr>
          <a:xfrm>
            <a:off x="219123" y="1210744"/>
            <a:ext cx="11088425" cy="584775"/>
          </a:xfrm>
          <a:prstGeom prst="rect">
            <a:avLst/>
          </a:prstGeom>
          <a:noFill/>
        </p:spPr>
        <p:txBody>
          <a:bodyPr wrap="square">
            <a:spAutoFit/>
          </a:bodyPr>
          <a:lstStyle/>
          <a:p>
            <a:r>
              <a:rPr lang="en-US" sz="1600"/>
              <a:t>If you want the output to be precipitated by some event, then could do as follows.  Apropos button clicking, here’s what you could do…</a:t>
            </a:r>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AC04BBDC-6C27-4941-A415-04F87EAFF523}"/>
                  </a:ext>
                </a:extLst>
              </p14:cNvPr>
              <p14:cNvContentPartPr/>
              <p14:nvPr/>
            </p14:nvContentPartPr>
            <p14:xfrm>
              <a:off x="2666858" y="5356936"/>
              <a:ext cx="587160" cy="189720"/>
            </p14:xfrm>
          </p:contentPart>
        </mc:Choice>
        <mc:Fallback xmlns="">
          <p:pic>
            <p:nvPicPr>
              <p:cNvPr id="3" name="Ink 2">
                <a:extLst>
                  <a:ext uri="{FF2B5EF4-FFF2-40B4-BE49-F238E27FC236}">
                    <a16:creationId xmlns:a16="http://schemas.microsoft.com/office/drawing/2014/main" id="{AC04BBDC-6C27-4941-A415-04F87EAFF523}"/>
                  </a:ext>
                </a:extLst>
              </p:cNvPr>
              <p:cNvPicPr/>
              <p:nvPr/>
            </p:nvPicPr>
            <p:blipFill>
              <a:blip r:embed="rId6"/>
              <a:stretch>
                <a:fillRect/>
              </a:stretch>
            </p:blipFill>
            <p:spPr>
              <a:xfrm>
                <a:off x="2657858" y="5348296"/>
                <a:ext cx="604800" cy="207360"/>
              </a:xfrm>
              <a:prstGeom prst="rect">
                <a:avLst/>
              </a:prstGeom>
            </p:spPr>
          </p:pic>
        </mc:Fallback>
      </mc:AlternateContent>
      <p:sp>
        <p:nvSpPr>
          <p:cNvPr id="4" name="Rectangle 3">
            <a:extLst>
              <a:ext uri="{FF2B5EF4-FFF2-40B4-BE49-F238E27FC236}">
                <a16:creationId xmlns:a16="http://schemas.microsoft.com/office/drawing/2014/main" id="{ED27537F-B2D0-4751-B528-5B08CE5AB44B}"/>
              </a:ext>
            </a:extLst>
          </p:cNvPr>
          <p:cNvSpPr/>
          <p:nvPr/>
        </p:nvSpPr>
        <p:spPr>
          <a:xfrm>
            <a:off x="263952" y="1951348"/>
            <a:ext cx="5731497" cy="2300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A70CA7C-24ED-4DC4-8414-EB3C8CFE48A3}"/>
              </a:ext>
            </a:extLst>
          </p:cNvPr>
          <p:cNvSpPr txBox="1"/>
          <p:nvPr/>
        </p:nvSpPr>
        <p:spPr>
          <a:xfrm>
            <a:off x="2485411" y="123456"/>
            <a:ext cx="7626284" cy="523220"/>
          </a:xfrm>
          <a:prstGeom prst="rect">
            <a:avLst/>
          </a:prstGeom>
          <a:noFill/>
        </p:spPr>
        <p:txBody>
          <a:bodyPr wrap="square" rtlCol="0">
            <a:spAutoFit/>
          </a:bodyPr>
          <a:lstStyle/>
          <a:p>
            <a:r>
              <a:rPr lang="en-US" sz="2800" b="1" u="sng"/>
              <a:t>Changing/Setting properties of an HTML object</a:t>
            </a:r>
          </a:p>
        </p:txBody>
      </p:sp>
      <mc:AlternateContent xmlns:mc="http://schemas.openxmlformats.org/markup-compatibility/2006" xmlns:p14="http://schemas.microsoft.com/office/powerpoint/2010/main">
        <mc:Choice Requires="p14">
          <p:contentPart p14:bwMode="auto" r:id="rId7">
            <p14:nvContentPartPr>
              <p14:cNvPr id="5" name="Ink 4">
                <a:extLst>
                  <a:ext uri="{FF2B5EF4-FFF2-40B4-BE49-F238E27FC236}">
                    <a16:creationId xmlns:a16="http://schemas.microsoft.com/office/drawing/2014/main" id="{AD13ADD5-D218-45B4-8B65-840D5C5BAC7C}"/>
                  </a:ext>
                </a:extLst>
              </p14:cNvPr>
              <p14:cNvContentPartPr/>
              <p14:nvPr/>
            </p14:nvContentPartPr>
            <p14:xfrm>
              <a:off x="1366553" y="3721532"/>
              <a:ext cx="3879000" cy="59760"/>
            </p14:xfrm>
          </p:contentPart>
        </mc:Choice>
        <mc:Fallback xmlns="">
          <p:pic>
            <p:nvPicPr>
              <p:cNvPr id="5" name="Ink 4">
                <a:extLst>
                  <a:ext uri="{FF2B5EF4-FFF2-40B4-BE49-F238E27FC236}">
                    <a16:creationId xmlns:a16="http://schemas.microsoft.com/office/drawing/2014/main" id="{AD13ADD5-D218-45B4-8B65-840D5C5BAC7C}"/>
                  </a:ext>
                </a:extLst>
              </p:cNvPr>
              <p:cNvPicPr/>
              <p:nvPr/>
            </p:nvPicPr>
            <p:blipFill>
              <a:blip r:embed="rId8"/>
              <a:stretch>
                <a:fillRect/>
              </a:stretch>
            </p:blipFill>
            <p:spPr>
              <a:xfrm>
                <a:off x="1357913" y="3712532"/>
                <a:ext cx="3896640" cy="77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 name="Ink 5">
                <a:extLst>
                  <a:ext uri="{FF2B5EF4-FFF2-40B4-BE49-F238E27FC236}">
                    <a16:creationId xmlns:a16="http://schemas.microsoft.com/office/drawing/2014/main" id="{8DA2F683-B45E-48D3-B411-C61D16466472}"/>
                  </a:ext>
                </a:extLst>
              </p14:cNvPr>
              <p14:cNvContentPartPr/>
              <p14:nvPr/>
            </p14:nvContentPartPr>
            <p14:xfrm>
              <a:off x="4910753" y="3761132"/>
              <a:ext cx="1913760" cy="218520"/>
            </p14:xfrm>
          </p:contentPart>
        </mc:Choice>
        <mc:Fallback xmlns="">
          <p:pic>
            <p:nvPicPr>
              <p:cNvPr id="6" name="Ink 5">
                <a:extLst>
                  <a:ext uri="{FF2B5EF4-FFF2-40B4-BE49-F238E27FC236}">
                    <a16:creationId xmlns:a16="http://schemas.microsoft.com/office/drawing/2014/main" id="{8DA2F683-B45E-48D3-B411-C61D16466472}"/>
                  </a:ext>
                </a:extLst>
              </p:cNvPr>
              <p:cNvPicPr/>
              <p:nvPr/>
            </p:nvPicPr>
            <p:blipFill>
              <a:blip r:embed="rId10"/>
              <a:stretch>
                <a:fillRect/>
              </a:stretch>
            </p:blipFill>
            <p:spPr>
              <a:xfrm>
                <a:off x="4902113" y="3752132"/>
                <a:ext cx="1931400" cy="236160"/>
              </a:xfrm>
              <a:prstGeom prst="rect">
                <a:avLst/>
              </a:prstGeom>
            </p:spPr>
          </p:pic>
        </mc:Fallback>
      </mc:AlternateContent>
      <p:sp>
        <p:nvSpPr>
          <p:cNvPr id="7" name="TextBox 6">
            <a:extLst>
              <a:ext uri="{FF2B5EF4-FFF2-40B4-BE49-F238E27FC236}">
                <a16:creationId xmlns:a16="http://schemas.microsoft.com/office/drawing/2014/main" id="{780CDE43-91E1-42EE-9738-2C15FDA1C982}"/>
              </a:ext>
            </a:extLst>
          </p:cNvPr>
          <p:cNvSpPr txBox="1"/>
          <p:nvPr/>
        </p:nvSpPr>
        <p:spPr>
          <a:xfrm>
            <a:off x="7013542" y="3728269"/>
            <a:ext cx="4351769" cy="523220"/>
          </a:xfrm>
          <a:prstGeom prst="rect">
            <a:avLst/>
          </a:prstGeom>
          <a:noFill/>
        </p:spPr>
        <p:txBody>
          <a:bodyPr wrap="square" rtlCol="0">
            <a:spAutoFit/>
          </a:bodyPr>
          <a:lstStyle/>
          <a:p>
            <a:r>
              <a:rPr lang="en-US" sz="1400"/>
              <a:t>Looking ahead, it seems the return statement literally replaces the displayDate() inside the onclick thing.</a:t>
            </a:r>
          </a:p>
        </p:txBody>
      </p:sp>
    </p:spTree>
    <p:extLst>
      <p:ext uri="{BB962C8B-B14F-4D97-AF65-F5344CB8AC3E}">
        <p14:creationId xmlns:p14="http://schemas.microsoft.com/office/powerpoint/2010/main" val="2938263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4416C9-2EBF-4489-8F94-98F415CA4A6C}"/>
              </a:ext>
            </a:extLst>
          </p:cNvPr>
          <p:cNvSpPr txBox="1"/>
          <p:nvPr/>
        </p:nvSpPr>
        <p:spPr>
          <a:xfrm>
            <a:off x="346287" y="1127930"/>
            <a:ext cx="8340413" cy="584775"/>
          </a:xfrm>
          <a:prstGeom prst="rect">
            <a:avLst/>
          </a:prstGeom>
          <a:noFill/>
        </p:spPr>
        <p:txBody>
          <a:bodyPr wrap="square">
            <a:spAutoFit/>
          </a:bodyPr>
          <a:lstStyle/>
          <a:p>
            <a:r>
              <a:rPr lang="en-US" sz="1600" dirty="0"/>
              <a:t>Here’s another way we could do the same thing …. Basically just put what the function returns between the “ “, rather than the function itself.</a:t>
            </a:r>
          </a:p>
        </p:txBody>
      </p:sp>
      <p:sp>
        <p:nvSpPr>
          <p:cNvPr id="6" name="TextBox 5">
            <a:extLst>
              <a:ext uri="{FF2B5EF4-FFF2-40B4-BE49-F238E27FC236}">
                <a16:creationId xmlns:a16="http://schemas.microsoft.com/office/drawing/2014/main" id="{2EE753AE-EDEE-4C3D-9EE6-74B4AF0936A8}"/>
              </a:ext>
            </a:extLst>
          </p:cNvPr>
          <p:cNvSpPr txBox="1"/>
          <p:nvPr/>
        </p:nvSpPr>
        <p:spPr>
          <a:xfrm>
            <a:off x="415111" y="2048752"/>
            <a:ext cx="8024715" cy="307777"/>
          </a:xfrm>
          <a:prstGeom prst="rect">
            <a:avLst/>
          </a:prstGeom>
          <a:noFill/>
        </p:spPr>
        <p:txBody>
          <a:bodyPr wrap="square">
            <a:spAutoFit/>
          </a:bodyPr>
          <a:lstStyle/>
          <a:p>
            <a:r>
              <a:rPr lang="en-US" sz="1400" dirty="0"/>
              <a:t>&lt;button onclick = “</a:t>
            </a:r>
            <a:r>
              <a:rPr lang="en-US" sz="1400" dirty="0" err="1"/>
              <a:t>document.getElementById</a:t>
            </a:r>
            <a:r>
              <a:rPr lang="en-US" sz="1400" dirty="0"/>
              <a:t>(“demo”).</a:t>
            </a:r>
            <a:r>
              <a:rPr lang="en-US" sz="1400" dirty="0" err="1"/>
              <a:t>innerHTML</a:t>
            </a:r>
            <a:r>
              <a:rPr lang="en-US" sz="1400" dirty="0"/>
              <a:t> = Date()”&gt;   what’s the time?   &lt;/button&gt; </a:t>
            </a:r>
          </a:p>
        </p:txBody>
      </p:sp>
      <p:sp>
        <p:nvSpPr>
          <p:cNvPr id="16" name="TextBox 15">
            <a:extLst>
              <a:ext uri="{FF2B5EF4-FFF2-40B4-BE49-F238E27FC236}">
                <a16:creationId xmlns:a16="http://schemas.microsoft.com/office/drawing/2014/main" id="{A53BD6C9-3259-41B3-B95F-8C693BE831BE}"/>
              </a:ext>
            </a:extLst>
          </p:cNvPr>
          <p:cNvSpPr txBox="1"/>
          <p:nvPr/>
        </p:nvSpPr>
        <p:spPr>
          <a:xfrm>
            <a:off x="415112" y="2363602"/>
            <a:ext cx="1935000" cy="307777"/>
          </a:xfrm>
          <a:prstGeom prst="rect">
            <a:avLst/>
          </a:prstGeom>
          <a:noFill/>
        </p:spPr>
        <p:txBody>
          <a:bodyPr wrap="square">
            <a:spAutoFit/>
          </a:bodyPr>
          <a:lstStyle/>
          <a:p>
            <a:r>
              <a:rPr lang="en-US" sz="1400" dirty="0"/>
              <a:t>&lt;p id = “demo”&gt; &lt;/p&gt;</a:t>
            </a:r>
          </a:p>
        </p:txBody>
      </p:sp>
      <p:pic>
        <p:nvPicPr>
          <p:cNvPr id="12" name="Picture 11">
            <a:extLst>
              <a:ext uri="{FF2B5EF4-FFF2-40B4-BE49-F238E27FC236}">
                <a16:creationId xmlns:a16="http://schemas.microsoft.com/office/drawing/2014/main" id="{DA21DE16-85F4-4B36-AD95-B7FAC20F7B43}"/>
              </a:ext>
            </a:extLst>
          </p:cNvPr>
          <p:cNvPicPr>
            <a:picLocks noChangeAspect="1"/>
          </p:cNvPicPr>
          <p:nvPr/>
        </p:nvPicPr>
        <p:blipFill>
          <a:blip r:embed="rId3"/>
          <a:stretch>
            <a:fillRect/>
          </a:stretch>
        </p:blipFill>
        <p:spPr>
          <a:xfrm>
            <a:off x="415111" y="3143748"/>
            <a:ext cx="1466850" cy="457200"/>
          </a:xfrm>
          <a:prstGeom prst="rect">
            <a:avLst/>
          </a:prstGeom>
        </p:spPr>
      </p:pic>
      <p:pic>
        <p:nvPicPr>
          <p:cNvPr id="19" name="Picture 18">
            <a:extLst>
              <a:ext uri="{FF2B5EF4-FFF2-40B4-BE49-F238E27FC236}">
                <a16:creationId xmlns:a16="http://schemas.microsoft.com/office/drawing/2014/main" id="{39458F88-7B17-4569-95DB-F9170452A89F}"/>
              </a:ext>
            </a:extLst>
          </p:cNvPr>
          <p:cNvPicPr>
            <a:picLocks noChangeAspect="1"/>
          </p:cNvPicPr>
          <p:nvPr/>
        </p:nvPicPr>
        <p:blipFill>
          <a:blip r:embed="rId4"/>
          <a:stretch>
            <a:fillRect/>
          </a:stretch>
        </p:blipFill>
        <p:spPr>
          <a:xfrm>
            <a:off x="4183182" y="3158035"/>
            <a:ext cx="4962525" cy="885825"/>
          </a:xfrm>
          <a:prstGeom prst="rect">
            <a:avLst/>
          </a:prstGeom>
        </p:spPr>
      </p:pic>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0C541229-B3AD-4F21-A6A0-3D29C94A5066}"/>
                  </a:ext>
                </a:extLst>
              </p14:cNvPr>
              <p14:cNvContentPartPr/>
              <p14:nvPr/>
            </p14:nvContentPartPr>
            <p14:xfrm>
              <a:off x="2215828" y="3383953"/>
              <a:ext cx="1490400" cy="202680"/>
            </p14:xfrm>
          </p:contentPart>
        </mc:Choice>
        <mc:Fallback xmlns="">
          <p:pic>
            <p:nvPicPr>
              <p:cNvPr id="20" name="Ink 19">
                <a:extLst>
                  <a:ext uri="{FF2B5EF4-FFF2-40B4-BE49-F238E27FC236}">
                    <a16:creationId xmlns:a16="http://schemas.microsoft.com/office/drawing/2014/main" id="{0C541229-B3AD-4F21-A6A0-3D29C94A5066}"/>
                  </a:ext>
                </a:extLst>
              </p:cNvPr>
              <p:cNvPicPr/>
              <p:nvPr/>
            </p:nvPicPr>
            <p:blipFill>
              <a:blip r:embed="rId6"/>
              <a:stretch>
                <a:fillRect/>
              </a:stretch>
            </p:blipFill>
            <p:spPr>
              <a:xfrm>
                <a:off x="2206828" y="3374969"/>
                <a:ext cx="1508040" cy="220289"/>
              </a:xfrm>
              <a:prstGeom prst="rect">
                <a:avLst/>
              </a:prstGeom>
            </p:spPr>
          </p:pic>
        </mc:Fallback>
      </mc:AlternateContent>
      <p:sp>
        <p:nvSpPr>
          <p:cNvPr id="21" name="TextBox 20">
            <a:extLst>
              <a:ext uri="{FF2B5EF4-FFF2-40B4-BE49-F238E27FC236}">
                <a16:creationId xmlns:a16="http://schemas.microsoft.com/office/drawing/2014/main" id="{A732EE71-7ABA-4F28-BE51-43A226CF2285}"/>
              </a:ext>
            </a:extLst>
          </p:cNvPr>
          <p:cNvSpPr txBox="1"/>
          <p:nvPr/>
        </p:nvSpPr>
        <p:spPr>
          <a:xfrm>
            <a:off x="2085537" y="2965406"/>
            <a:ext cx="2027386" cy="307777"/>
          </a:xfrm>
          <a:prstGeom prst="rect">
            <a:avLst/>
          </a:prstGeom>
          <a:noFill/>
        </p:spPr>
        <p:txBody>
          <a:bodyPr wrap="square" rtlCol="0">
            <a:spAutoFit/>
          </a:bodyPr>
          <a:lstStyle/>
          <a:p>
            <a:r>
              <a:rPr lang="en-US" sz="1400"/>
              <a:t>When click the button</a:t>
            </a:r>
          </a:p>
        </p:txBody>
      </p:sp>
      <p:sp>
        <p:nvSpPr>
          <p:cNvPr id="22" name="TextBox 21">
            <a:extLst>
              <a:ext uri="{FF2B5EF4-FFF2-40B4-BE49-F238E27FC236}">
                <a16:creationId xmlns:a16="http://schemas.microsoft.com/office/drawing/2014/main" id="{21970184-1420-4119-837F-95653221CFA7}"/>
              </a:ext>
            </a:extLst>
          </p:cNvPr>
          <p:cNvSpPr txBox="1"/>
          <p:nvPr/>
        </p:nvSpPr>
        <p:spPr>
          <a:xfrm>
            <a:off x="382623" y="5078266"/>
            <a:ext cx="5672628" cy="307777"/>
          </a:xfrm>
          <a:prstGeom prst="rect">
            <a:avLst/>
          </a:prstGeom>
          <a:noFill/>
        </p:spPr>
        <p:txBody>
          <a:bodyPr wrap="square">
            <a:spAutoFit/>
          </a:bodyPr>
          <a:lstStyle/>
          <a:p>
            <a:r>
              <a:rPr lang="en-US" sz="1400" dirty="0"/>
              <a:t>&lt;button onclick = “</a:t>
            </a:r>
            <a:r>
              <a:rPr lang="en-US" sz="1400" dirty="0" err="1"/>
              <a:t>this.innerHTML</a:t>
            </a:r>
            <a:r>
              <a:rPr lang="en-US" sz="1400" dirty="0"/>
              <a:t> = Date()”&gt;   what’s the time?   &lt;/button&gt; </a:t>
            </a:r>
          </a:p>
        </p:txBody>
      </p:sp>
      <p:pic>
        <p:nvPicPr>
          <p:cNvPr id="24" name="Picture 23">
            <a:extLst>
              <a:ext uri="{FF2B5EF4-FFF2-40B4-BE49-F238E27FC236}">
                <a16:creationId xmlns:a16="http://schemas.microsoft.com/office/drawing/2014/main" id="{8A13E360-59FE-4B1C-AC03-130AAFE117BB}"/>
              </a:ext>
            </a:extLst>
          </p:cNvPr>
          <p:cNvPicPr>
            <a:picLocks noChangeAspect="1"/>
          </p:cNvPicPr>
          <p:nvPr/>
        </p:nvPicPr>
        <p:blipFill>
          <a:blip r:embed="rId3"/>
          <a:stretch>
            <a:fillRect/>
          </a:stretch>
        </p:blipFill>
        <p:spPr>
          <a:xfrm>
            <a:off x="382622" y="5798679"/>
            <a:ext cx="1466850" cy="457200"/>
          </a:xfrm>
          <a:prstGeom prst="rect">
            <a:avLst/>
          </a:prstGeom>
        </p:spPr>
      </p:pic>
      <mc:AlternateContent xmlns:mc="http://schemas.openxmlformats.org/markup-compatibility/2006" xmlns:p14="http://schemas.microsoft.com/office/powerpoint/2010/main">
        <mc:Choice Requires="p14">
          <p:contentPart p14:bwMode="auto" r:id="rId7">
            <p14:nvContentPartPr>
              <p14:cNvPr id="26" name="Ink 25">
                <a:extLst>
                  <a:ext uri="{FF2B5EF4-FFF2-40B4-BE49-F238E27FC236}">
                    <a16:creationId xmlns:a16="http://schemas.microsoft.com/office/drawing/2014/main" id="{41494A35-C397-4D92-B0DD-81F8BA660DC4}"/>
                  </a:ext>
                </a:extLst>
              </p14:cNvPr>
              <p14:cNvContentPartPr/>
              <p14:nvPr/>
            </p14:nvContentPartPr>
            <p14:xfrm>
              <a:off x="2183339" y="6038884"/>
              <a:ext cx="1490400" cy="202680"/>
            </p14:xfrm>
          </p:contentPart>
        </mc:Choice>
        <mc:Fallback xmlns="">
          <p:pic>
            <p:nvPicPr>
              <p:cNvPr id="26" name="Ink 25">
                <a:extLst>
                  <a:ext uri="{FF2B5EF4-FFF2-40B4-BE49-F238E27FC236}">
                    <a16:creationId xmlns:a16="http://schemas.microsoft.com/office/drawing/2014/main" id="{41494A35-C397-4D92-B0DD-81F8BA660DC4}"/>
                  </a:ext>
                </a:extLst>
              </p:cNvPr>
              <p:cNvPicPr/>
              <p:nvPr/>
            </p:nvPicPr>
            <p:blipFill>
              <a:blip r:embed="rId6"/>
              <a:stretch>
                <a:fillRect/>
              </a:stretch>
            </p:blipFill>
            <p:spPr>
              <a:xfrm>
                <a:off x="2174339" y="6029900"/>
                <a:ext cx="1508040" cy="220289"/>
              </a:xfrm>
              <a:prstGeom prst="rect">
                <a:avLst/>
              </a:prstGeom>
            </p:spPr>
          </p:pic>
        </mc:Fallback>
      </mc:AlternateContent>
      <p:sp>
        <p:nvSpPr>
          <p:cNvPr id="27" name="TextBox 26">
            <a:extLst>
              <a:ext uri="{FF2B5EF4-FFF2-40B4-BE49-F238E27FC236}">
                <a16:creationId xmlns:a16="http://schemas.microsoft.com/office/drawing/2014/main" id="{CD14574B-C4DF-4904-B2CA-53303B8FCC11}"/>
              </a:ext>
            </a:extLst>
          </p:cNvPr>
          <p:cNvSpPr txBox="1"/>
          <p:nvPr/>
        </p:nvSpPr>
        <p:spPr>
          <a:xfrm>
            <a:off x="2053048" y="5620337"/>
            <a:ext cx="2027386" cy="307777"/>
          </a:xfrm>
          <a:prstGeom prst="rect">
            <a:avLst/>
          </a:prstGeom>
          <a:noFill/>
        </p:spPr>
        <p:txBody>
          <a:bodyPr wrap="square" rtlCol="0">
            <a:spAutoFit/>
          </a:bodyPr>
          <a:lstStyle/>
          <a:p>
            <a:r>
              <a:rPr lang="en-US" sz="1400"/>
              <a:t>When click the button</a:t>
            </a:r>
          </a:p>
        </p:txBody>
      </p:sp>
      <p:pic>
        <p:nvPicPr>
          <p:cNvPr id="29" name="Picture 28">
            <a:extLst>
              <a:ext uri="{FF2B5EF4-FFF2-40B4-BE49-F238E27FC236}">
                <a16:creationId xmlns:a16="http://schemas.microsoft.com/office/drawing/2014/main" id="{2A0A4477-80C9-4AC5-B37E-013A739B9FEC}"/>
              </a:ext>
            </a:extLst>
          </p:cNvPr>
          <p:cNvPicPr>
            <a:picLocks noChangeAspect="1"/>
          </p:cNvPicPr>
          <p:nvPr/>
        </p:nvPicPr>
        <p:blipFill>
          <a:blip r:embed="rId8"/>
          <a:stretch>
            <a:fillRect/>
          </a:stretch>
        </p:blipFill>
        <p:spPr>
          <a:xfrm>
            <a:off x="4193014" y="5836779"/>
            <a:ext cx="4676775" cy="419100"/>
          </a:xfrm>
          <a:prstGeom prst="rect">
            <a:avLst/>
          </a:prstGeom>
        </p:spPr>
      </p:pic>
      <p:sp>
        <p:nvSpPr>
          <p:cNvPr id="30" name="TextBox 29">
            <a:extLst>
              <a:ext uri="{FF2B5EF4-FFF2-40B4-BE49-F238E27FC236}">
                <a16:creationId xmlns:a16="http://schemas.microsoft.com/office/drawing/2014/main" id="{22872BCE-A8EC-4DE7-A225-274B31331676}"/>
              </a:ext>
            </a:extLst>
          </p:cNvPr>
          <p:cNvSpPr txBox="1"/>
          <p:nvPr/>
        </p:nvSpPr>
        <p:spPr>
          <a:xfrm>
            <a:off x="346287" y="4348454"/>
            <a:ext cx="6233622" cy="338554"/>
          </a:xfrm>
          <a:prstGeom prst="rect">
            <a:avLst/>
          </a:prstGeom>
          <a:noFill/>
        </p:spPr>
        <p:txBody>
          <a:bodyPr wrap="square" rtlCol="0">
            <a:spAutoFit/>
          </a:bodyPr>
          <a:lstStyle/>
          <a:p>
            <a:r>
              <a:rPr lang="en-US" sz="1600"/>
              <a:t>Or a little more elegant, this time putting the text in the button itself.</a:t>
            </a:r>
          </a:p>
        </p:txBody>
      </p:sp>
      <p:sp>
        <p:nvSpPr>
          <p:cNvPr id="2" name="Rectangle 1">
            <a:extLst>
              <a:ext uri="{FF2B5EF4-FFF2-40B4-BE49-F238E27FC236}">
                <a16:creationId xmlns:a16="http://schemas.microsoft.com/office/drawing/2014/main" id="{066A5CE5-2DF3-4EF4-A7AB-5ACDBDC2AEF1}"/>
              </a:ext>
            </a:extLst>
          </p:cNvPr>
          <p:cNvSpPr/>
          <p:nvPr/>
        </p:nvSpPr>
        <p:spPr>
          <a:xfrm>
            <a:off x="372790" y="1982634"/>
            <a:ext cx="8340413" cy="8058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071CEF7-F8CF-4886-ACB7-431293F44DF9}"/>
              </a:ext>
            </a:extLst>
          </p:cNvPr>
          <p:cNvSpPr/>
          <p:nvPr/>
        </p:nvSpPr>
        <p:spPr>
          <a:xfrm>
            <a:off x="402335" y="4957687"/>
            <a:ext cx="5787421" cy="5322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B1328AF-63D8-4AC6-82FF-ED3853AC7A0C}"/>
              </a:ext>
            </a:extLst>
          </p:cNvPr>
          <p:cNvSpPr txBox="1"/>
          <p:nvPr/>
        </p:nvSpPr>
        <p:spPr>
          <a:xfrm>
            <a:off x="2485411" y="123456"/>
            <a:ext cx="7626284" cy="523220"/>
          </a:xfrm>
          <a:prstGeom prst="rect">
            <a:avLst/>
          </a:prstGeom>
          <a:noFill/>
        </p:spPr>
        <p:txBody>
          <a:bodyPr wrap="square" rtlCol="0">
            <a:spAutoFit/>
          </a:bodyPr>
          <a:lstStyle/>
          <a:p>
            <a:r>
              <a:rPr lang="en-US" sz="2800" b="1" u="sng"/>
              <a:t>Changing/Setting properties of an HTML object</a:t>
            </a:r>
          </a:p>
        </p:txBody>
      </p:sp>
    </p:spTree>
    <p:extLst>
      <p:ext uri="{BB962C8B-B14F-4D97-AF65-F5344CB8AC3E}">
        <p14:creationId xmlns:p14="http://schemas.microsoft.com/office/powerpoint/2010/main" val="29281322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4416C9-2EBF-4489-8F94-98F415CA4A6C}"/>
              </a:ext>
            </a:extLst>
          </p:cNvPr>
          <p:cNvSpPr txBox="1"/>
          <p:nvPr/>
        </p:nvSpPr>
        <p:spPr>
          <a:xfrm>
            <a:off x="328239" y="1066114"/>
            <a:ext cx="5262661" cy="338554"/>
          </a:xfrm>
          <a:prstGeom prst="rect">
            <a:avLst/>
          </a:prstGeom>
          <a:noFill/>
        </p:spPr>
        <p:txBody>
          <a:bodyPr wrap="square">
            <a:spAutoFit/>
          </a:bodyPr>
          <a:lstStyle/>
          <a:p>
            <a:r>
              <a:rPr lang="en-US" sz="1600"/>
              <a:t>So here’s an example of calculating sum of two numbers.  </a:t>
            </a:r>
          </a:p>
        </p:txBody>
      </p:sp>
      <p:pic>
        <p:nvPicPr>
          <p:cNvPr id="4" name="Picture 3">
            <a:extLst>
              <a:ext uri="{FF2B5EF4-FFF2-40B4-BE49-F238E27FC236}">
                <a16:creationId xmlns:a16="http://schemas.microsoft.com/office/drawing/2014/main" id="{FF903573-3633-45D2-BBB0-37EC037312DB}"/>
              </a:ext>
            </a:extLst>
          </p:cNvPr>
          <p:cNvPicPr>
            <a:picLocks noChangeAspect="1"/>
          </p:cNvPicPr>
          <p:nvPr/>
        </p:nvPicPr>
        <p:blipFill>
          <a:blip r:embed="rId3"/>
          <a:stretch>
            <a:fillRect/>
          </a:stretch>
        </p:blipFill>
        <p:spPr>
          <a:xfrm>
            <a:off x="476389" y="1800520"/>
            <a:ext cx="4966363" cy="4627197"/>
          </a:xfrm>
          <a:prstGeom prst="rect">
            <a:avLst/>
          </a:prstGeom>
        </p:spPr>
      </p:pic>
      <p:sp>
        <p:nvSpPr>
          <p:cNvPr id="6" name="TextBox 5">
            <a:extLst>
              <a:ext uri="{FF2B5EF4-FFF2-40B4-BE49-F238E27FC236}">
                <a16:creationId xmlns:a16="http://schemas.microsoft.com/office/drawing/2014/main" id="{02FFD463-45B0-4C62-9E13-49610DFAC5FE}"/>
              </a:ext>
            </a:extLst>
          </p:cNvPr>
          <p:cNvSpPr txBox="1"/>
          <p:nvPr/>
        </p:nvSpPr>
        <p:spPr>
          <a:xfrm>
            <a:off x="2485411" y="123456"/>
            <a:ext cx="7626284" cy="523220"/>
          </a:xfrm>
          <a:prstGeom prst="rect">
            <a:avLst/>
          </a:prstGeom>
          <a:noFill/>
        </p:spPr>
        <p:txBody>
          <a:bodyPr wrap="square" rtlCol="0">
            <a:spAutoFit/>
          </a:bodyPr>
          <a:lstStyle/>
          <a:p>
            <a:r>
              <a:rPr lang="en-US" sz="2800" b="1" u="sng"/>
              <a:t>Changing/Setting properties of an HTML object</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8FADC24B-F9EE-4362-8D4B-9F04CA1E280A}"/>
                  </a:ext>
                </a:extLst>
              </p14:cNvPr>
              <p14:cNvContentPartPr/>
              <p14:nvPr/>
            </p14:nvContentPartPr>
            <p14:xfrm>
              <a:off x="5919473" y="3949052"/>
              <a:ext cx="758160" cy="165600"/>
            </p14:xfrm>
          </p:contentPart>
        </mc:Choice>
        <mc:Fallback xmlns="">
          <p:pic>
            <p:nvPicPr>
              <p:cNvPr id="3" name="Ink 2">
                <a:extLst>
                  <a:ext uri="{FF2B5EF4-FFF2-40B4-BE49-F238E27FC236}">
                    <a16:creationId xmlns:a16="http://schemas.microsoft.com/office/drawing/2014/main" id="{8FADC24B-F9EE-4362-8D4B-9F04CA1E280A}"/>
                  </a:ext>
                </a:extLst>
              </p:cNvPr>
              <p:cNvPicPr/>
              <p:nvPr/>
            </p:nvPicPr>
            <p:blipFill>
              <a:blip r:embed="rId5"/>
              <a:stretch>
                <a:fillRect/>
              </a:stretch>
            </p:blipFill>
            <p:spPr>
              <a:xfrm>
                <a:off x="5915153" y="3944732"/>
                <a:ext cx="766800" cy="1742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7BF839CA-D783-4DB1-BEC2-C6ED43BB305F}"/>
                  </a:ext>
                </a:extLst>
              </p14:cNvPr>
              <p14:cNvContentPartPr/>
              <p14:nvPr/>
            </p14:nvContentPartPr>
            <p14:xfrm>
              <a:off x="8445953" y="4675532"/>
              <a:ext cx="360" cy="360"/>
            </p14:xfrm>
          </p:contentPart>
        </mc:Choice>
        <mc:Fallback xmlns="">
          <p:pic>
            <p:nvPicPr>
              <p:cNvPr id="7" name="Ink 6">
                <a:extLst>
                  <a:ext uri="{FF2B5EF4-FFF2-40B4-BE49-F238E27FC236}">
                    <a16:creationId xmlns:a16="http://schemas.microsoft.com/office/drawing/2014/main" id="{7BF839CA-D783-4DB1-BEC2-C6ED43BB305F}"/>
                  </a:ext>
                </a:extLst>
              </p:cNvPr>
              <p:cNvPicPr/>
              <p:nvPr/>
            </p:nvPicPr>
            <p:blipFill>
              <a:blip r:embed="rId7"/>
              <a:stretch>
                <a:fillRect/>
              </a:stretch>
            </p:blipFill>
            <p:spPr>
              <a:xfrm>
                <a:off x="8441633" y="4671212"/>
                <a:ext cx="9000" cy="9000"/>
              </a:xfrm>
              <a:prstGeom prst="rect">
                <a:avLst/>
              </a:prstGeom>
            </p:spPr>
          </p:pic>
        </mc:Fallback>
      </mc:AlternateContent>
      <p:pic>
        <p:nvPicPr>
          <p:cNvPr id="9" name="Picture 8">
            <a:extLst>
              <a:ext uri="{FF2B5EF4-FFF2-40B4-BE49-F238E27FC236}">
                <a16:creationId xmlns:a16="http://schemas.microsoft.com/office/drawing/2014/main" id="{B4B63321-BD3A-4529-9012-562B8F7258C1}"/>
              </a:ext>
            </a:extLst>
          </p:cNvPr>
          <p:cNvPicPr>
            <a:picLocks noChangeAspect="1"/>
          </p:cNvPicPr>
          <p:nvPr/>
        </p:nvPicPr>
        <p:blipFill>
          <a:blip r:embed="rId8"/>
          <a:stretch>
            <a:fillRect/>
          </a:stretch>
        </p:blipFill>
        <p:spPr>
          <a:xfrm>
            <a:off x="7308669" y="3106089"/>
            <a:ext cx="3400425" cy="1685925"/>
          </a:xfrm>
          <a:prstGeom prst="rect">
            <a:avLst/>
          </a:prstGeom>
        </p:spPr>
      </p:pic>
    </p:spTree>
    <p:extLst>
      <p:ext uri="{BB962C8B-B14F-4D97-AF65-F5344CB8AC3E}">
        <p14:creationId xmlns:p14="http://schemas.microsoft.com/office/powerpoint/2010/main" val="13390220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234152" y="247811"/>
            <a:ext cx="7220931" cy="523220"/>
          </a:xfrm>
          <a:prstGeom prst="rect">
            <a:avLst/>
          </a:prstGeom>
          <a:noFill/>
        </p:spPr>
        <p:txBody>
          <a:bodyPr wrap="square" rtlCol="0">
            <a:spAutoFit/>
          </a:bodyPr>
          <a:lstStyle/>
          <a:p>
            <a:r>
              <a:rPr lang="en-US" sz="2800" b="1" u="sng"/>
              <a:t>Changing/Setting properties of an HTML object</a:t>
            </a:r>
          </a:p>
        </p:txBody>
      </p:sp>
      <p:sp>
        <p:nvSpPr>
          <p:cNvPr id="18" name="TextBox 17">
            <a:extLst>
              <a:ext uri="{FF2B5EF4-FFF2-40B4-BE49-F238E27FC236}">
                <a16:creationId xmlns:a16="http://schemas.microsoft.com/office/drawing/2014/main" id="{D7C47376-CF38-4B6F-91AA-1029197FEC5C}"/>
              </a:ext>
            </a:extLst>
          </p:cNvPr>
          <p:cNvSpPr txBox="1"/>
          <p:nvPr/>
        </p:nvSpPr>
        <p:spPr>
          <a:xfrm>
            <a:off x="305415" y="968471"/>
            <a:ext cx="11581170" cy="584775"/>
          </a:xfrm>
          <a:prstGeom prst="rect">
            <a:avLst/>
          </a:prstGeom>
          <a:noFill/>
        </p:spPr>
        <p:txBody>
          <a:bodyPr wrap="square">
            <a:spAutoFit/>
          </a:bodyPr>
          <a:lstStyle/>
          <a:p>
            <a:r>
              <a:rPr lang="en-US" sz="1600"/>
              <a:t>Many tags, like &lt;img&gt;, but not all, like &lt;input&gt; for instance, have an </a:t>
            </a:r>
            <a:r>
              <a:rPr lang="en-US" sz="1600" i="1"/>
              <a:t>Event Listener</a:t>
            </a:r>
            <a:r>
              <a:rPr lang="en-US" sz="1600"/>
              <a:t> attribute.  You can set this equal to a function, and it will execute when the event happens.  We saw this before, with the button and its onclick attribute.  Here’s a partial list of such attributes.  </a:t>
            </a:r>
          </a:p>
        </p:txBody>
      </p:sp>
      <p:sp>
        <p:nvSpPr>
          <p:cNvPr id="12" name="TextBox 11">
            <a:extLst>
              <a:ext uri="{FF2B5EF4-FFF2-40B4-BE49-F238E27FC236}">
                <a16:creationId xmlns:a16="http://schemas.microsoft.com/office/drawing/2014/main" id="{4F9CF258-DEFE-A218-7C51-1A57467C7DBB}"/>
              </a:ext>
            </a:extLst>
          </p:cNvPr>
          <p:cNvSpPr txBox="1"/>
          <p:nvPr/>
        </p:nvSpPr>
        <p:spPr>
          <a:xfrm>
            <a:off x="708477" y="1897685"/>
            <a:ext cx="942248" cy="307777"/>
          </a:xfrm>
          <a:prstGeom prst="rect">
            <a:avLst/>
          </a:prstGeom>
          <a:noFill/>
        </p:spPr>
        <p:txBody>
          <a:bodyPr wrap="square" rtlCol="0">
            <a:spAutoFit/>
          </a:bodyPr>
          <a:lstStyle/>
          <a:p>
            <a:r>
              <a:rPr lang="en-US" sz="1400"/>
              <a:t>onchange</a:t>
            </a:r>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39C1B18E-11AE-582C-3085-5630EBAD254D}"/>
                  </a:ext>
                </a:extLst>
              </p14:cNvPr>
              <p14:cNvContentPartPr/>
              <p14:nvPr/>
            </p14:nvContentPartPr>
            <p14:xfrm>
              <a:off x="1874336" y="2064254"/>
              <a:ext cx="568440" cy="28800"/>
            </p14:xfrm>
          </p:contentPart>
        </mc:Choice>
        <mc:Fallback xmlns="">
          <p:pic>
            <p:nvPicPr>
              <p:cNvPr id="13" name="Ink 12">
                <a:extLst>
                  <a:ext uri="{FF2B5EF4-FFF2-40B4-BE49-F238E27FC236}">
                    <a16:creationId xmlns:a16="http://schemas.microsoft.com/office/drawing/2014/main" id="{39C1B18E-11AE-582C-3085-5630EBAD254D}"/>
                  </a:ext>
                </a:extLst>
              </p:cNvPr>
              <p:cNvPicPr/>
              <p:nvPr/>
            </p:nvPicPr>
            <p:blipFill>
              <a:blip r:embed="rId4"/>
              <a:stretch>
                <a:fillRect/>
              </a:stretch>
            </p:blipFill>
            <p:spPr>
              <a:xfrm>
                <a:off x="1868216" y="2058134"/>
                <a:ext cx="580680" cy="41040"/>
              </a:xfrm>
              <a:prstGeom prst="rect">
                <a:avLst/>
              </a:prstGeom>
            </p:spPr>
          </p:pic>
        </mc:Fallback>
      </mc:AlternateContent>
      <p:sp>
        <p:nvSpPr>
          <p:cNvPr id="14" name="TextBox 13">
            <a:extLst>
              <a:ext uri="{FF2B5EF4-FFF2-40B4-BE49-F238E27FC236}">
                <a16:creationId xmlns:a16="http://schemas.microsoft.com/office/drawing/2014/main" id="{C8F9EB51-A07C-40FA-77D5-31D3A14CFAD9}"/>
              </a:ext>
            </a:extLst>
          </p:cNvPr>
          <p:cNvSpPr txBox="1"/>
          <p:nvPr/>
        </p:nvSpPr>
        <p:spPr>
          <a:xfrm>
            <a:off x="2751737" y="1915898"/>
            <a:ext cx="4662478" cy="307777"/>
          </a:xfrm>
          <a:prstGeom prst="rect">
            <a:avLst/>
          </a:prstGeom>
          <a:noFill/>
        </p:spPr>
        <p:txBody>
          <a:bodyPr wrap="square" rtlCol="0">
            <a:spAutoFit/>
          </a:bodyPr>
          <a:lstStyle/>
          <a:p>
            <a:r>
              <a:rPr lang="en-US" sz="1400"/>
              <a:t>the HTML element has been changed.</a:t>
            </a:r>
          </a:p>
        </p:txBody>
      </p:sp>
      <p:sp>
        <p:nvSpPr>
          <p:cNvPr id="15" name="TextBox 14">
            <a:extLst>
              <a:ext uri="{FF2B5EF4-FFF2-40B4-BE49-F238E27FC236}">
                <a16:creationId xmlns:a16="http://schemas.microsoft.com/office/drawing/2014/main" id="{F9B7B344-9F39-56F2-F658-B85CC0BBAED1}"/>
              </a:ext>
            </a:extLst>
          </p:cNvPr>
          <p:cNvSpPr txBox="1"/>
          <p:nvPr/>
        </p:nvSpPr>
        <p:spPr>
          <a:xfrm>
            <a:off x="708477" y="2294199"/>
            <a:ext cx="942248" cy="307777"/>
          </a:xfrm>
          <a:prstGeom prst="rect">
            <a:avLst/>
          </a:prstGeom>
          <a:noFill/>
        </p:spPr>
        <p:txBody>
          <a:bodyPr wrap="square" rtlCol="0">
            <a:spAutoFit/>
          </a:bodyPr>
          <a:lstStyle/>
          <a:p>
            <a:r>
              <a:rPr lang="en-US" sz="1400"/>
              <a:t>onclick</a:t>
            </a:r>
          </a:p>
        </p:txBody>
      </p:sp>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94B5EC95-97B0-A777-9DA3-DB85E54EA872}"/>
                  </a:ext>
                </a:extLst>
              </p14:cNvPr>
              <p14:cNvContentPartPr/>
              <p14:nvPr/>
            </p14:nvContentPartPr>
            <p14:xfrm>
              <a:off x="1874336" y="2414113"/>
              <a:ext cx="568440" cy="28800"/>
            </p14:xfrm>
          </p:contentPart>
        </mc:Choice>
        <mc:Fallback xmlns="">
          <p:pic>
            <p:nvPicPr>
              <p:cNvPr id="16" name="Ink 15">
                <a:extLst>
                  <a:ext uri="{FF2B5EF4-FFF2-40B4-BE49-F238E27FC236}">
                    <a16:creationId xmlns:a16="http://schemas.microsoft.com/office/drawing/2014/main" id="{94B5EC95-97B0-A777-9DA3-DB85E54EA872}"/>
                  </a:ext>
                </a:extLst>
              </p:cNvPr>
              <p:cNvPicPr/>
              <p:nvPr/>
            </p:nvPicPr>
            <p:blipFill>
              <a:blip r:embed="rId6"/>
              <a:stretch>
                <a:fillRect/>
              </a:stretch>
            </p:blipFill>
            <p:spPr>
              <a:xfrm>
                <a:off x="1868216" y="2407993"/>
                <a:ext cx="580680" cy="41040"/>
              </a:xfrm>
              <a:prstGeom prst="rect">
                <a:avLst/>
              </a:prstGeom>
            </p:spPr>
          </p:pic>
        </mc:Fallback>
      </mc:AlternateContent>
      <p:sp>
        <p:nvSpPr>
          <p:cNvPr id="17" name="TextBox 16">
            <a:extLst>
              <a:ext uri="{FF2B5EF4-FFF2-40B4-BE49-F238E27FC236}">
                <a16:creationId xmlns:a16="http://schemas.microsoft.com/office/drawing/2014/main" id="{C0B997C8-6020-98C6-71EC-85B823227791}"/>
              </a:ext>
            </a:extLst>
          </p:cNvPr>
          <p:cNvSpPr txBox="1"/>
          <p:nvPr/>
        </p:nvSpPr>
        <p:spPr>
          <a:xfrm>
            <a:off x="2751737" y="2312412"/>
            <a:ext cx="5831632" cy="307777"/>
          </a:xfrm>
          <a:prstGeom prst="rect">
            <a:avLst/>
          </a:prstGeom>
          <a:noFill/>
        </p:spPr>
        <p:txBody>
          <a:bodyPr wrap="square" rtlCol="0">
            <a:spAutoFit/>
          </a:bodyPr>
          <a:lstStyle/>
          <a:p>
            <a:r>
              <a:rPr lang="en-US" sz="1400"/>
              <a:t>the HTML element has been clicked.  I suppose this would be for buttons?</a:t>
            </a:r>
          </a:p>
        </p:txBody>
      </p:sp>
      <p:sp>
        <p:nvSpPr>
          <p:cNvPr id="19" name="TextBox 18">
            <a:extLst>
              <a:ext uri="{FF2B5EF4-FFF2-40B4-BE49-F238E27FC236}">
                <a16:creationId xmlns:a16="http://schemas.microsoft.com/office/drawing/2014/main" id="{AC2EFE68-09C7-9240-DAC4-DCDAEDE47054}"/>
              </a:ext>
            </a:extLst>
          </p:cNvPr>
          <p:cNvSpPr txBox="1"/>
          <p:nvPr/>
        </p:nvSpPr>
        <p:spPr>
          <a:xfrm>
            <a:off x="712131" y="2713171"/>
            <a:ext cx="1227842" cy="307777"/>
          </a:xfrm>
          <a:prstGeom prst="rect">
            <a:avLst/>
          </a:prstGeom>
          <a:noFill/>
        </p:spPr>
        <p:txBody>
          <a:bodyPr wrap="square" rtlCol="0">
            <a:spAutoFit/>
          </a:bodyPr>
          <a:lstStyle/>
          <a:p>
            <a:r>
              <a:rPr lang="en-US" sz="1400"/>
              <a:t>onmouseover</a:t>
            </a:r>
          </a:p>
        </p:txBody>
      </p:sp>
      <mc:AlternateContent xmlns:mc="http://schemas.openxmlformats.org/markup-compatibility/2006" xmlns:p14="http://schemas.microsoft.com/office/powerpoint/2010/main">
        <mc:Choice Requires="p14">
          <p:contentPart p14:bwMode="auto" r:id="rId7">
            <p14:nvContentPartPr>
              <p14:cNvPr id="20" name="Ink 19">
                <a:extLst>
                  <a:ext uri="{FF2B5EF4-FFF2-40B4-BE49-F238E27FC236}">
                    <a16:creationId xmlns:a16="http://schemas.microsoft.com/office/drawing/2014/main" id="{88AEFFE9-E994-E885-291B-6B93310B0DD5}"/>
                  </a:ext>
                </a:extLst>
              </p14:cNvPr>
              <p14:cNvContentPartPr/>
              <p14:nvPr/>
            </p14:nvContentPartPr>
            <p14:xfrm>
              <a:off x="2063462" y="2880027"/>
              <a:ext cx="568440" cy="28800"/>
            </p14:xfrm>
          </p:contentPart>
        </mc:Choice>
        <mc:Fallback xmlns="">
          <p:pic>
            <p:nvPicPr>
              <p:cNvPr id="20" name="Ink 19">
                <a:extLst>
                  <a:ext uri="{FF2B5EF4-FFF2-40B4-BE49-F238E27FC236}">
                    <a16:creationId xmlns:a16="http://schemas.microsoft.com/office/drawing/2014/main" id="{88AEFFE9-E994-E885-291B-6B93310B0DD5}"/>
                  </a:ext>
                </a:extLst>
              </p:cNvPr>
              <p:cNvPicPr/>
              <p:nvPr/>
            </p:nvPicPr>
            <p:blipFill>
              <a:blip r:embed="rId6"/>
              <a:stretch>
                <a:fillRect/>
              </a:stretch>
            </p:blipFill>
            <p:spPr>
              <a:xfrm>
                <a:off x="2057342" y="2873907"/>
                <a:ext cx="580680" cy="41040"/>
              </a:xfrm>
              <a:prstGeom prst="rect">
                <a:avLst/>
              </a:prstGeom>
            </p:spPr>
          </p:pic>
        </mc:Fallback>
      </mc:AlternateContent>
      <p:sp>
        <p:nvSpPr>
          <p:cNvPr id="21" name="TextBox 20">
            <a:extLst>
              <a:ext uri="{FF2B5EF4-FFF2-40B4-BE49-F238E27FC236}">
                <a16:creationId xmlns:a16="http://schemas.microsoft.com/office/drawing/2014/main" id="{6B366AE6-E3E7-143B-A185-DB571EBC34F7}"/>
              </a:ext>
            </a:extLst>
          </p:cNvPr>
          <p:cNvSpPr txBox="1"/>
          <p:nvPr/>
        </p:nvSpPr>
        <p:spPr>
          <a:xfrm>
            <a:off x="2755391" y="2731384"/>
            <a:ext cx="4662478" cy="307777"/>
          </a:xfrm>
          <a:prstGeom prst="rect">
            <a:avLst/>
          </a:prstGeom>
          <a:noFill/>
        </p:spPr>
        <p:txBody>
          <a:bodyPr wrap="square" rtlCol="0">
            <a:spAutoFit/>
          </a:bodyPr>
          <a:lstStyle/>
          <a:p>
            <a:r>
              <a:rPr lang="en-US" sz="1400"/>
              <a:t>the user moves the mouse over an HTML element.</a:t>
            </a:r>
          </a:p>
        </p:txBody>
      </p:sp>
      <p:sp>
        <p:nvSpPr>
          <p:cNvPr id="22" name="TextBox 21">
            <a:extLst>
              <a:ext uri="{FF2B5EF4-FFF2-40B4-BE49-F238E27FC236}">
                <a16:creationId xmlns:a16="http://schemas.microsoft.com/office/drawing/2014/main" id="{8A34A9F1-9AD1-284C-DA72-45747F698868}"/>
              </a:ext>
            </a:extLst>
          </p:cNvPr>
          <p:cNvSpPr txBox="1"/>
          <p:nvPr/>
        </p:nvSpPr>
        <p:spPr>
          <a:xfrm>
            <a:off x="708476" y="3133499"/>
            <a:ext cx="1227841" cy="307777"/>
          </a:xfrm>
          <a:prstGeom prst="rect">
            <a:avLst/>
          </a:prstGeom>
          <a:noFill/>
        </p:spPr>
        <p:txBody>
          <a:bodyPr wrap="square" rtlCol="0">
            <a:spAutoFit/>
          </a:bodyPr>
          <a:lstStyle/>
          <a:p>
            <a:r>
              <a:rPr lang="en-US" sz="1400"/>
              <a:t>onmouseout</a:t>
            </a:r>
          </a:p>
        </p:txBody>
      </p:sp>
      <mc:AlternateContent xmlns:mc="http://schemas.openxmlformats.org/markup-compatibility/2006" xmlns:p14="http://schemas.microsoft.com/office/powerpoint/2010/main">
        <mc:Choice Requires="p14">
          <p:contentPart p14:bwMode="auto" r:id="rId8">
            <p14:nvContentPartPr>
              <p14:cNvPr id="23" name="Ink 22">
                <a:extLst>
                  <a:ext uri="{FF2B5EF4-FFF2-40B4-BE49-F238E27FC236}">
                    <a16:creationId xmlns:a16="http://schemas.microsoft.com/office/drawing/2014/main" id="{51DD98DF-4F6B-2C66-215C-CD9722CD509D}"/>
                  </a:ext>
                </a:extLst>
              </p14:cNvPr>
              <p14:cNvContentPartPr/>
              <p14:nvPr/>
            </p14:nvContentPartPr>
            <p14:xfrm>
              <a:off x="2022306" y="3308851"/>
              <a:ext cx="568440" cy="28800"/>
            </p14:xfrm>
          </p:contentPart>
        </mc:Choice>
        <mc:Fallback xmlns="">
          <p:pic>
            <p:nvPicPr>
              <p:cNvPr id="23" name="Ink 22">
                <a:extLst>
                  <a:ext uri="{FF2B5EF4-FFF2-40B4-BE49-F238E27FC236}">
                    <a16:creationId xmlns:a16="http://schemas.microsoft.com/office/drawing/2014/main" id="{51DD98DF-4F6B-2C66-215C-CD9722CD509D}"/>
                  </a:ext>
                </a:extLst>
              </p:cNvPr>
              <p:cNvPicPr/>
              <p:nvPr/>
            </p:nvPicPr>
            <p:blipFill>
              <a:blip r:embed="rId6"/>
              <a:stretch>
                <a:fillRect/>
              </a:stretch>
            </p:blipFill>
            <p:spPr>
              <a:xfrm>
                <a:off x="2016186" y="3302731"/>
                <a:ext cx="580680" cy="41040"/>
              </a:xfrm>
              <a:prstGeom prst="rect">
                <a:avLst/>
              </a:prstGeom>
            </p:spPr>
          </p:pic>
        </mc:Fallback>
      </mc:AlternateContent>
      <p:sp>
        <p:nvSpPr>
          <p:cNvPr id="24" name="TextBox 23">
            <a:extLst>
              <a:ext uri="{FF2B5EF4-FFF2-40B4-BE49-F238E27FC236}">
                <a16:creationId xmlns:a16="http://schemas.microsoft.com/office/drawing/2014/main" id="{91ADB866-4F69-5FAD-DF40-1DBBFF45B996}"/>
              </a:ext>
            </a:extLst>
          </p:cNvPr>
          <p:cNvSpPr txBox="1"/>
          <p:nvPr/>
        </p:nvSpPr>
        <p:spPr>
          <a:xfrm>
            <a:off x="2751737" y="3151712"/>
            <a:ext cx="4662478" cy="307777"/>
          </a:xfrm>
          <a:prstGeom prst="rect">
            <a:avLst/>
          </a:prstGeom>
          <a:noFill/>
        </p:spPr>
        <p:txBody>
          <a:bodyPr wrap="square" rtlCol="0">
            <a:spAutoFit/>
          </a:bodyPr>
          <a:lstStyle/>
          <a:p>
            <a:r>
              <a:rPr lang="en-US" sz="1400"/>
              <a:t>the user moves the mouse away from the HTML element.</a:t>
            </a:r>
          </a:p>
        </p:txBody>
      </p:sp>
      <p:sp>
        <p:nvSpPr>
          <p:cNvPr id="25" name="TextBox 24">
            <a:extLst>
              <a:ext uri="{FF2B5EF4-FFF2-40B4-BE49-F238E27FC236}">
                <a16:creationId xmlns:a16="http://schemas.microsoft.com/office/drawing/2014/main" id="{EAD5F80F-0914-BBB5-82CF-9E30549D93D9}"/>
              </a:ext>
            </a:extLst>
          </p:cNvPr>
          <p:cNvSpPr txBox="1"/>
          <p:nvPr/>
        </p:nvSpPr>
        <p:spPr>
          <a:xfrm>
            <a:off x="708476" y="3561274"/>
            <a:ext cx="1165859" cy="307777"/>
          </a:xfrm>
          <a:prstGeom prst="rect">
            <a:avLst/>
          </a:prstGeom>
          <a:noFill/>
        </p:spPr>
        <p:txBody>
          <a:bodyPr wrap="square" rtlCol="0">
            <a:spAutoFit/>
          </a:bodyPr>
          <a:lstStyle/>
          <a:p>
            <a:r>
              <a:rPr lang="en-US" sz="1400"/>
              <a:t>onkeydown</a:t>
            </a:r>
          </a:p>
        </p:txBody>
      </p:sp>
      <mc:AlternateContent xmlns:mc="http://schemas.openxmlformats.org/markup-compatibility/2006" xmlns:p14="http://schemas.microsoft.com/office/powerpoint/2010/main">
        <mc:Choice Requires="p14">
          <p:contentPart p14:bwMode="auto" r:id="rId9">
            <p14:nvContentPartPr>
              <p14:cNvPr id="26" name="Ink 25">
                <a:extLst>
                  <a:ext uri="{FF2B5EF4-FFF2-40B4-BE49-F238E27FC236}">
                    <a16:creationId xmlns:a16="http://schemas.microsoft.com/office/drawing/2014/main" id="{A56B82A6-2595-C279-EFA9-C503CA963B8B}"/>
                  </a:ext>
                </a:extLst>
              </p14:cNvPr>
              <p14:cNvContentPartPr/>
              <p14:nvPr/>
            </p14:nvContentPartPr>
            <p14:xfrm>
              <a:off x="1936317" y="3727303"/>
              <a:ext cx="568440" cy="28800"/>
            </p14:xfrm>
          </p:contentPart>
        </mc:Choice>
        <mc:Fallback xmlns="">
          <p:pic>
            <p:nvPicPr>
              <p:cNvPr id="26" name="Ink 25">
                <a:extLst>
                  <a:ext uri="{FF2B5EF4-FFF2-40B4-BE49-F238E27FC236}">
                    <a16:creationId xmlns:a16="http://schemas.microsoft.com/office/drawing/2014/main" id="{A56B82A6-2595-C279-EFA9-C503CA963B8B}"/>
                  </a:ext>
                </a:extLst>
              </p:cNvPr>
              <p:cNvPicPr/>
              <p:nvPr/>
            </p:nvPicPr>
            <p:blipFill>
              <a:blip r:embed="rId6"/>
              <a:stretch>
                <a:fillRect/>
              </a:stretch>
            </p:blipFill>
            <p:spPr>
              <a:xfrm>
                <a:off x="1930197" y="3721183"/>
                <a:ext cx="580680" cy="41040"/>
              </a:xfrm>
              <a:prstGeom prst="rect">
                <a:avLst/>
              </a:prstGeom>
            </p:spPr>
          </p:pic>
        </mc:Fallback>
      </mc:AlternateContent>
      <p:sp>
        <p:nvSpPr>
          <p:cNvPr id="27" name="TextBox 26">
            <a:extLst>
              <a:ext uri="{FF2B5EF4-FFF2-40B4-BE49-F238E27FC236}">
                <a16:creationId xmlns:a16="http://schemas.microsoft.com/office/drawing/2014/main" id="{E1525699-0AED-C897-4CAE-C7066154EBC0}"/>
              </a:ext>
            </a:extLst>
          </p:cNvPr>
          <p:cNvSpPr txBox="1"/>
          <p:nvPr/>
        </p:nvSpPr>
        <p:spPr>
          <a:xfrm>
            <a:off x="2751737" y="3579487"/>
            <a:ext cx="4662478" cy="307777"/>
          </a:xfrm>
          <a:prstGeom prst="rect">
            <a:avLst/>
          </a:prstGeom>
          <a:noFill/>
        </p:spPr>
        <p:txBody>
          <a:bodyPr wrap="square" rtlCol="0">
            <a:spAutoFit/>
          </a:bodyPr>
          <a:lstStyle/>
          <a:p>
            <a:r>
              <a:rPr lang="en-US" sz="1400"/>
              <a:t>the user pushes a keyboard key.</a:t>
            </a:r>
          </a:p>
        </p:txBody>
      </p:sp>
      <p:sp>
        <p:nvSpPr>
          <p:cNvPr id="28" name="TextBox 27">
            <a:extLst>
              <a:ext uri="{FF2B5EF4-FFF2-40B4-BE49-F238E27FC236}">
                <a16:creationId xmlns:a16="http://schemas.microsoft.com/office/drawing/2014/main" id="{9776843F-8B7F-55B3-FA11-A02B413BC49D}"/>
              </a:ext>
            </a:extLst>
          </p:cNvPr>
          <p:cNvSpPr txBox="1"/>
          <p:nvPr/>
        </p:nvSpPr>
        <p:spPr>
          <a:xfrm>
            <a:off x="715481" y="4015144"/>
            <a:ext cx="942248" cy="307777"/>
          </a:xfrm>
          <a:prstGeom prst="rect">
            <a:avLst/>
          </a:prstGeom>
          <a:noFill/>
        </p:spPr>
        <p:txBody>
          <a:bodyPr wrap="square" rtlCol="0">
            <a:spAutoFit/>
          </a:bodyPr>
          <a:lstStyle/>
          <a:p>
            <a:r>
              <a:rPr lang="en-US" sz="1400"/>
              <a:t>onload</a:t>
            </a:r>
          </a:p>
        </p:txBody>
      </p:sp>
      <mc:AlternateContent xmlns:mc="http://schemas.openxmlformats.org/markup-compatibility/2006" xmlns:p14="http://schemas.microsoft.com/office/powerpoint/2010/main">
        <mc:Choice Requires="p14">
          <p:contentPart p14:bwMode="auto" r:id="rId10">
            <p14:nvContentPartPr>
              <p14:cNvPr id="29" name="Ink 28">
                <a:extLst>
                  <a:ext uri="{FF2B5EF4-FFF2-40B4-BE49-F238E27FC236}">
                    <a16:creationId xmlns:a16="http://schemas.microsoft.com/office/drawing/2014/main" id="{BF36E57E-7E41-720F-FDE5-67A91CB25FA2}"/>
                  </a:ext>
                </a:extLst>
              </p14:cNvPr>
              <p14:cNvContentPartPr/>
              <p14:nvPr/>
            </p14:nvContentPartPr>
            <p14:xfrm>
              <a:off x="1632063" y="4167283"/>
              <a:ext cx="568440" cy="28800"/>
            </p14:xfrm>
          </p:contentPart>
        </mc:Choice>
        <mc:Fallback xmlns="">
          <p:pic>
            <p:nvPicPr>
              <p:cNvPr id="29" name="Ink 28">
                <a:extLst>
                  <a:ext uri="{FF2B5EF4-FFF2-40B4-BE49-F238E27FC236}">
                    <a16:creationId xmlns:a16="http://schemas.microsoft.com/office/drawing/2014/main" id="{BF36E57E-7E41-720F-FDE5-67A91CB25FA2}"/>
                  </a:ext>
                </a:extLst>
              </p:cNvPr>
              <p:cNvPicPr/>
              <p:nvPr/>
            </p:nvPicPr>
            <p:blipFill>
              <a:blip r:embed="rId6"/>
              <a:stretch>
                <a:fillRect/>
              </a:stretch>
            </p:blipFill>
            <p:spPr>
              <a:xfrm>
                <a:off x="1625943" y="4161163"/>
                <a:ext cx="580680" cy="41040"/>
              </a:xfrm>
              <a:prstGeom prst="rect">
                <a:avLst/>
              </a:prstGeom>
            </p:spPr>
          </p:pic>
        </mc:Fallback>
      </mc:AlternateContent>
      <p:sp>
        <p:nvSpPr>
          <p:cNvPr id="30" name="TextBox 29">
            <a:extLst>
              <a:ext uri="{FF2B5EF4-FFF2-40B4-BE49-F238E27FC236}">
                <a16:creationId xmlns:a16="http://schemas.microsoft.com/office/drawing/2014/main" id="{1208527F-CE98-20D0-199A-5B034147D268}"/>
              </a:ext>
            </a:extLst>
          </p:cNvPr>
          <p:cNvSpPr txBox="1"/>
          <p:nvPr/>
        </p:nvSpPr>
        <p:spPr>
          <a:xfrm>
            <a:off x="2347682" y="3999903"/>
            <a:ext cx="6078336" cy="307777"/>
          </a:xfrm>
          <a:prstGeom prst="rect">
            <a:avLst/>
          </a:prstGeom>
          <a:noFill/>
        </p:spPr>
        <p:txBody>
          <a:bodyPr wrap="square" rtlCol="0">
            <a:spAutoFit/>
          </a:bodyPr>
          <a:lstStyle/>
          <a:p>
            <a:r>
              <a:rPr lang="en-US" sz="1400"/>
              <a:t>the HTML element has been loaded – like an image or even the page itself?.</a:t>
            </a:r>
          </a:p>
        </p:txBody>
      </p:sp>
      <p:pic>
        <p:nvPicPr>
          <p:cNvPr id="31" name="Picture 30">
            <a:extLst>
              <a:ext uri="{FF2B5EF4-FFF2-40B4-BE49-F238E27FC236}">
                <a16:creationId xmlns:a16="http://schemas.microsoft.com/office/drawing/2014/main" id="{1159DDCE-2123-3F27-750F-39A327C454FC}"/>
              </a:ext>
            </a:extLst>
          </p:cNvPr>
          <p:cNvPicPr>
            <a:picLocks noChangeAspect="1"/>
          </p:cNvPicPr>
          <p:nvPr/>
        </p:nvPicPr>
        <p:blipFill>
          <a:blip r:embed="rId11"/>
          <a:stretch>
            <a:fillRect/>
          </a:stretch>
        </p:blipFill>
        <p:spPr>
          <a:xfrm>
            <a:off x="734143" y="4876646"/>
            <a:ext cx="4134414" cy="206721"/>
          </a:xfrm>
          <a:prstGeom prst="rect">
            <a:avLst/>
          </a:prstGeom>
        </p:spPr>
      </p:pic>
      <p:pic>
        <p:nvPicPr>
          <p:cNvPr id="32" name="Picture 31">
            <a:extLst>
              <a:ext uri="{FF2B5EF4-FFF2-40B4-BE49-F238E27FC236}">
                <a16:creationId xmlns:a16="http://schemas.microsoft.com/office/drawing/2014/main" id="{4094C6FE-A338-377F-30B8-3027BA554AED}"/>
              </a:ext>
            </a:extLst>
          </p:cNvPr>
          <p:cNvPicPr>
            <a:picLocks noChangeAspect="1"/>
          </p:cNvPicPr>
          <p:nvPr/>
        </p:nvPicPr>
        <p:blipFill>
          <a:blip r:embed="rId12"/>
          <a:stretch>
            <a:fillRect/>
          </a:stretch>
        </p:blipFill>
        <p:spPr>
          <a:xfrm>
            <a:off x="839989" y="5238063"/>
            <a:ext cx="4709568" cy="1303133"/>
          </a:xfrm>
          <a:prstGeom prst="rect">
            <a:avLst/>
          </a:prstGeom>
        </p:spPr>
      </p:pic>
      <p:sp>
        <p:nvSpPr>
          <p:cNvPr id="3" name="TextBox 2">
            <a:extLst>
              <a:ext uri="{FF2B5EF4-FFF2-40B4-BE49-F238E27FC236}">
                <a16:creationId xmlns:a16="http://schemas.microsoft.com/office/drawing/2014/main" id="{6F931511-CDE7-AC9D-CA6A-DED2677AC82B}"/>
              </a:ext>
            </a:extLst>
          </p:cNvPr>
          <p:cNvSpPr txBox="1"/>
          <p:nvPr/>
        </p:nvSpPr>
        <p:spPr>
          <a:xfrm>
            <a:off x="7582691" y="4725314"/>
            <a:ext cx="3744784" cy="1815882"/>
          </a:xfrm>
          <a:prstGeom prst="rect">
            <a:avLst/>
          </a:prstGeom>
          <a:solidFill>
            <a:srgbClr val="FFCC99"/>
          </a:solidFill>
        </p:spPr>
        <p:txBody>
          <a:bodyPr wrap="square" rtlCol="0">
            <a:spAutoFit/>
          </a:bodyPr>
          <a:lstStyle/>
          <a:p>
            <a:r>
              <a:rPr lang="en-US" sz="1400"/>
              <a:t>note the event listener function has to have been defined </a:t>
            </a:r>
            <a:r>
              <a:rPr lang="en-US" sz="1400" i="1"/>
              <a:t>before</a:t>
            </a:r>
            <a:r>
              <a:rPr lang="en-US" sz="1400"/>
              <a:t> the event it’s listening for has occurred.  Apparently an event’s occurrence is a transient thing.  And if the event listener is defined after the event occurs, the event listener won’t ‘hear’ it occurring.  In otherwords, it’s not looking for whether the event has occurred; it’s looking for whether the event status is changing.</a:t>
            </a:r>
          </a:p>
        </p:txBody>
      </p:sp>
    </p:spTree>
    <p:extLst>
      <p:ext uri="{BB962C8B-B14F-4D97-AF65-F5344CB8AC3E}">
        <p14:creationId xmlns:p14="http://schemas.microsoft.com/office/powerpoint/2010/main" val="28017192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234152" y="247811"/>
            <a:ext cx="7220931" cy="523220"/>
          </a:xfrm>
          <a:prstGeom prst="rect">
            <a:avLst/>
          </a:prstGeom>
          <a:noFill/>
        </p:spPr>
        <p:txBody>
          <a:bodyPr wrap="square" rtlCol="0">
            <a:spAutoFit/>
          </a:bodyPr>
          <a:lstStyle/>
          <a:p>
            <a:r>
              <a:rPr lang="en-US" sz="2800" b="1" u="sng"/>
              <a:t>Changing/Setting properties of an HTML object</a:t>
            </a:r>
          </a:p>
        </p:txBody>
      </p:sp>
      <p:sp>
        <p:nvSpPr>
          <p:cNvPr id="6" name="TextBox 5">
            <a:extLst>
              <a:ext uri="{FF2B5EF4-FFF2-40B4-BE49-F238E27FC236}">
                <a16:creationId xmlns:a16="http://schemas.microsoft.com/office/drawing/2014/main" id="{343A97A2-3BBF-4170-AF0B-390C3C21755B}"/>
              </a:ext>
            </a:extLst>
          </p:cNvPr>
          <p:cNvSpPr txBox="1"/>
          <p:nvPr/>
        </p:nvSpPr>
        <p:spPr>
          <a:xfrm>
            <a:off x="350582" y="1225218"/>
            <a:ext cx="11210047" cy="584775"/>
          </a:xfrm>
          <a:prstGeom prst="rect">
            <a:avLst/>
          </a:prstGeom>
          <a:noFill/>
        </p:spPr>
        <p:txBody>
          <a:bodyPr wrap="square">
            <a:spAutoFit/>
          </a:bodyPr>
          <a:lstStyle/>
          <a:p>
            <a:r>
              <a:rPr lang="en-US" sz="1600"/>
              <a:t>You can also set such an attribute using javascript, instead of explicitly writing it into the tag in the html.  Apropos event listeners, you’d write:</a:t>
            </a:r>
          </a:p>
        </p:txBody>
      </p:sp>
      <p:sp>
        <p:nvSpPr>
          <p:cNvPr id="7" name="TextBox 6">
            <a:extLst>
              <a:ext uri="{FF2B5EF4-FFF2-40B4-BE49-F238E27FC236}">
                <a16:creationId xmlns:a16="http://schemas.microsoft.com/office/drawing/2014/main" id="{0AFC615F-ADA4-4E49-B7E8-8867E499C469}"/>
              </a:ext>
            </a:extLst>
          </p:cNvPr>
          <p:cNvSpPr txBox="1"/>
          <p:nvPr/>
        </p:nvSpPr>
        <p:spPr>
          <a:xfrm>
            <a:off x="1484328" y="2114231"/>
            <a:ext cx="4355363" cy="307777"/>
          </a:xfrm>
          <a:prstGeom prst="rect">
            <a:avLst/>
          </a:prstGeom>
          <a:noFill/>
        </p:spPr>
        <p:txBody>
          <a:bodyPr wrap="square">
            <a:spAutoFit/>
          </a:bodyPr>
          <a:lstStyle/>
          <a:p>
            <a:r>
              <a:rPr lang="en-US" sz="1400"/>
              <a:t>element.addEventListener(“Event”, name_of_function);</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49744E3D-CFF6-4055-B436-A158120D0EBE}"/>
                  </a:ext>
                </a:extLst>
              </p14:cNvPr>
              <p14:cNvContentPartPr/>
              <p14:nvPr/>
            </p14:nvContentPartPr>
            <p14:xfrm>
              <a:off x="1746674" y="2433502"/>
              <a:ext cx="160756" cy="311160"/>
            </p14:xfrm>
          </p:contentPart>
        </mc:Choice>
        <mc:Fallback xmlns="">
          <p:pic>
            <p:nvPicPr>
              <p:cNvPr id="3" name="Ink 2">
                <a:extLst>
                  <a:ext uri="{FF2B5EF4-FFF2-40B4-BE49-F238E27FC236}">
                    <a16:creationId xmlns:a16="http://schemas.microsoft.com/office/drawing/2014/main" id="{49744E3D-CFF6-4055-B436-A158120D0EBE}"/>
                  </a:ext>
                </a:extLst>
              </p:cNvPr>
              <p:cNvPicPr/>
              <p:nvPr/>
            </p:nvPicPr>
            <p:blipFill>
              <a:blip r:embed="rId4"/>
              <a:stretch>
                <a:fillRect/>
              </a:stretch>
            </p:blipFill>
            <p:spPr>
              <a:xfrm>
                <a:off x="1737683" y="2424499"/>
                <a:ext cx="178378" cy="328807"/>
              </a:xfrm>
              <a:prstGeom prst="rect">
                <a:avLst/>
              </a:prstGeom>
            </p:spPr>
          </p:pic>
        </mc:Fallback>
      </mc:AlternateContent>
      <p:sp>
        <p:nvSpPr>
          <p:cNvPr id="4" name="TextBox 3">
            <a:extLst>
              <a:ext uri="{FF2B5EF4-FFF2-40B4-BE49-F238E27FC236}">
                <a16:creationId xmlns:a16="http://schemas.microsoft.com/office/drawing/2014/main" id="{51532118-613F-4073-98E8-0BA9975E7C9E}"/>
              </a:ext>
            </a:extLst>
          </p:cNvPr>
          <p:cNvSpPr txBox="1"/>
          <p:nvPr/>
        </p:nvSpPr>
        <p:spPr>
          <a:xfrm>
            <a:off x="351588" y="2824932"/>
            <a:ext cx="2441542" cy="523220"/>
          </a:xfrm>
          <a:prstGeom prst="rect">
            <a:avLst/>
          </a:prstGeom>
          <a:noFill/>
        </p:spPr>
        <p:txBody>
          <a:bodyPr wrap="square" rtlCol="0">
            <a:spAutoFit/>
          </a:bodyPr>
          <a:lstStyle/>
          <a:p>
            <a:r>
              <a:rPr lang="en-US" sz="1400"/>
              <a:t>Can specify element in all ways mentioned previously.</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4C8D825A-4C54-4D52-87F9-87E6A048B282}"/>
                  </a:ext>
                </a:extLst>
              </p14:cNvPr>
              <p14:cNvContentPartPr/>
              <p14:nvPr/>
            </p14:nvContentPartPr>
            <p14:xfrm>
              <a:off x="3742751" y="2453071"/>
              <a:ext cx="75334" cy="307777"/>
            </p14:xfrm>
          </p:contentPart>
        </mc:Choice>
        <mc:Fallback xmlns="">
          <p:pic>
            <p:nvPicPr>
              <p:cNvPr id="8" name="Ink 7">
                <a:extLst>
                  <a:ext uri="{FF2B5EF4-FFF2-40B4-BE49-F238E27FC236}">
                    <a16:creationId xmlns:a16="http://schemas.microsoft.com/office/drawing/2014/main" id="{4C8D825A-4C54-4D52-87F9-87E6A048B282}"/>
                  </a:ext>
                </a:extLst>
              </p:cNvPr>
              <p:cNvPicPr/>
              <p:nvPr/>
            </p:nvPicPr>
            <p:blipFill>
              <a:blip r:embed="rId6"/>
              <a:stretch>
                <a:fillRect/>
              </a:stretch>
            </p:blipFill>
            <p:spPr>
              <a:xfrm>
                <a:off x="3733740" y="2444072"/>
                <a:ext cx="92996" cy="325416"/>
              </a:xfrm>
              <a:prstGeom prst="rect">
                <a:avLst/>
              </a:prstGeom>
            </p:spPr>
          </p:pic>
        </mc:Fallback>
      </mc:AlternateContent>
      <p:sp>
        <p:nvSpPr>
          <p:cNvPr id="9" name="TextBox 8">
            <a:extLst>
              <a:ext uri="{FF2B5EF4-FFF2-40B4-BE49-F238E27FC236}">
                <a16:creationId xmlns:a16="http://schemas.microsoft.com/office/drawing/2014/main" id="{984E5B0B-4DC2-4F84-95E1-5081332903EB}"/>
              </a:ext>
            </a:extLst>
          </p:cNvPr>
          <p:cNvSpPr txBox="1"/>
          <p:nvPr/>
        </p:nvSpPr>
        <p:spPr>
          <a:xfrm>
            <a:off x="2953384" y="2791911"/>
            <a:ext cx="2856322" cy="954107"/>
          </a:xfrm>
          <a:prstGeom prst="rect">
            <a:avLst/>
          </a:prstGeom>
          <a:noFill/>
        </p:spPr>
        <p:txBody>
          <a:bodyPr wrap="square" rtlCol="0">
            <a:spAutoFit/>
          </a:bodyPr>
          <a:lstStyle/>
          <a:p>
            <a:r>
              <a:rPr lang="en-US" sz="1400"/>
              <a:t>Can use any of the events listed on previous page, but you’d leave off the ‘on’ part of their name, so just: change, click, etc.</a:t>
            </a:r>
          </a:p>
        </p:txBody>
      </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9E2BB706-3AA3-4D43-8223-ED7A6ADF7098}"/>
                  </a:ext>
                </a:extLst>
              </p14:cNvPr>
              <p14:cNvContentPartPr/>
              <p14:nvPr/>
            </p14:nvContentPartPr>
            <p14:xfrm>
              <a:off x="5229401" y="2413409"/>
              <a:ext cx="1184760" cy="307777"/>
            </p14:xfrm>
          </p:contentPart>
        </mc:Choice>
        <mc:Fallback xmlns="">
          <p:pic>
            <p:nvPicPr>
              <p:cNvPr id="10" name="Ink 9">
                <a:extLst>
                  <a:ext uri="{FF2B5EF4-FFF2-40B4-BE49-F238E27FC236}">
                    <a16:creationId xmlns:a16="http://schemas.microsoft.com/office/drawing/2014/main" id="{9E2BB706-3AA3-4D43-8223-ED7A6ADF7098}"/>
                  </a:ext>
                </a:extLst>
              </p:cNvPr>
              <p:cNvPicPr/>
              <p:nvPr/>
            </p:nvPicPr>
            <p:blipFill>
              <a:blip r:embed="rId8"/>
              <a:stretch>
                <a:fillRect/>
              </a:stretch>
            </p:blipFill>
            <p:spPr>
              <a:xfrm>
                <a:off x="5220398" y="2404389"/>
                <a:ext cx="1202405" cy="325457"/>
              </a:xfrm>
              <a:prstGeom prst="rect">
                <a:avLst/>
              </a:prstGeom>
            </p:spPr>
          </p:pic>
        </mc:Fallback>
      </mc:AlternateContent>
      <p:sp>
        <p:nvSpPr>
          <p:cNvPr id="11" name="TextBox 10">
            <a:extLst>
              <a:ext uri="{FF2B5EF4-FFF2-40B4-BE49-F238E27FC236}">
                <a16:creationId xmlns:a16="http://schemas.microsoft.com/office/drawing/2014/main" id="{AC062C3E-40D0-439E-A0CA-AB9CF847818A}"/>
              </a:ext>
            </a:extLst>
          </p:cNvPr>
          <p:cNvSpPr txBox="1"/>
          <p:nvPr/>
        </p:nvSpPr>
        <p:spPr>
          <a:xfrm>
            <a:off x="6259557" y="2744775"/>
            <a:ext cx="5027123" cy="1169551"/>
          </a:xfrm>
          <a:prstGeom prst="rect">
            <a:avLst/>
          </a:prstGeom>
          <a:noFill/>
        </p:spPr>
        <p:txBody>
          <a:bodyPr wrap="square" rtlCol="0">
            <a:spAutoFit/>
          </a:bodyPr>
          <a:lstStyle/>
          <a:p>
            <a:r>
              <a:rPr lang="en-US" sz="1400"/>
              <a:t>Just the name here.  And further down the page you can define via usual.  Note there can’t be any arguments in the function.  So just:</a:t>
            </a:r>
          </a:p>
          <a:p>
            <a:r>
              <a:rPr lang="en-US" sz="1400" b="1"/>
              <a:t>function name_of_function(){instructions;}</a:t>
            </a:r>
          </a:p>
          <a:p>
            <a:r>
              <a:rPr lang="en-US" sz="1400"/>
              <a:t>If need arguments, then should make name_of_function call another function which does take the arguments.</a:t>
            </a:r>
          </a:p>
        </p:txBody>
      </p:sp>
      <p:sp>
        <p:nvSpPr>
          <p:cNvPr id="5" name="TextBox 4">
            <a:extLst>
              <a:ext uri="{FF2B5EF4-FFF2-40B4-BE49-F238E27FC236}">
                <a16:creationId xmlns:a16="http://schemas.microsoft.com/office/drawing/2014/main" id="{B3419CB5-F98B-CDFB-9941-727A2083E39F}"/>
              </a:ext>
            </a:extLst>
          </p:cNvPr>
          <p:cNvSpPr txBox="1"/>
          <p:nvPr/>
        </p:nvSpPr>
        <p:spPr>
          <a:xfrm>
            <a:off x="350582" y="4441529"/>
            <a:ext cx="2856322" cy="338554"/>
          </a:xfrm>
          <a:prstGeom prst="rect">
            <a:avLst/>
          </a:prstGeom>
          <a:noFill/>
        </p:spPr>
        <p:txBody>
          <a:bodyPr wrap="square">
            <a:spAutoFit/>
          </a:bodyPr>
          <a:lstStyle/>
          <a:p>
            <a:r>
              <a:rPr lang="en-US" sz="1600"/>
              <a:t>I think you can also do,</a:t>
            </a:r>
          </a:p>
        </p:txBody>
      </p:sp>
      <p:sp>
        <p:nvSpPr>
          <p:cNvPr id="12" name="TextBox 11">
            <a:extLst>
              <a:ext uri="{FF2B5EF4-FFF2-40B4-BE49-F238E27FC236}">
                <a16:creationId xmlns:a16="http://schemas.microsoft.com/office/drawing/2014/main" id="{FD0C2832-3A98-ED7C-77B0-D64B9CF2441D}"/>
              </a:ext>
            </a:extLst>
          </p:cNvPr>
          <p:cNvSpPr txBox="1"/>
          <p:nvPr/>
        </p:nvSpPr>
        <p:spPr>
          <a:xfrm>
            <a:off x="1509939" y="5032174"/>
            <a:ext cx="3644128" cy="307777"/>
          </a:xfrm>
          <a:prstGeom prst="rect">
            <a:avLst/>
          </a:prstGeom>
          <a:noFill/>
        </p:spPr>
        <p:txBody>
          <a:bodyPr wrap="square">
            <a:spAutoFit/>
          </a:bodyPr>
          <a:lstStyle/>
          <a:p>
            <a:r>
              <a:rPr lang="en-US" sz="1400"/>
              <a:t>element.onEvent = function(){instructions;}</a:t>
            </a:r>
          </a:p>
        </p:txBody>
      </p:sp>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5D3883FB-6C95-24AE-DC8E-545B156D2946}"/>
                  </a:ext>
                </a:extLst>
              </p14:cNvPr>
              <p14:cNvContentPartPr/>
              <p14:nvPr/>
            </p14:nvContentPartPr>
            <p14:xfrm>
              <a:off x="2568110" y="5426699"/>
              <a:ext cx="75334" cy="307777"/>
            </p14:xfrm>
          </p:contentPart>
        </mc:Choice>
        <mc:Fallback xmlns="">
          <p:pic>
            <p:nvPicPr>
              <p:cNvPr id="13" name="Ink 12">
                <a:extLst>
                  <a:ext uri="{FF2B5EF4-FFF2-40B4-BE49-F238E27FC236}">
                    <a16:creationId xmlns:a16="http://schemas.microsoft.com/office/drawing/2014/main" id="{5D3883FB-6C95-24AE-DC8E-545B156D2946}"/>
                  </a:ext>
                </a:extLst>
              </p:cNvPr>
              <p:cNvPicPr/>
              <p:nvPr/>
            </p:nvPicPr>
            <p:blipFill>
              <a:blip r:embed="rId6"/>
              <a:stretch>
                <a:fillRect/>
              </a:stretch>
            </p:blipFill>
            <p:spPr>
              <a:xfrm>
                <a:off x="2559099" y="5417700"/>
                <a:ext cx="92996" cy="325416"/>
              </a:xfrm>
              <a:prstGeom prst="rect">
                <a:avLst/>
              </a:prstGeom>
            </p:spPr>
          </p:pic>
        </mc:Fallback>
      </mc:AlternateContent>
      <p:sp>
        <p:nvSpPr>
          <p:cNvPr id="14" name="TextBox 13">
            <a:extLst>
              <a:ext uri="{FF2B5EF4-FFF2-40B4-BE49-F238E27FC236}">
                <a16:creationId xmlns:a16="http://schemas.microsoft.com/office/drawing/2014/main" id="{47B535AF-CE59-BF48-DCC6-FC92B3609921}"/>
              </a:ext>
            </a:extLst>
          </p:cNvPr>
          <p:cNvSpPr txBox="1"/>
          <p:nvPr/>
        </p:nvSpPr>
        <p:spPr>
          <a:xfrm>
            <a:off x="2233848" y="5821224"/>
            <a:ext cx="2856322" cy="523220"/>
          </a:xfrm>
          <a:prstGeom prst="rect">
            <a:avLst/>
          </a:prstGeom>
          <a:noFill/>
        </p:spPr>
        <p:txBody>
          <a:bodyPr wrap="square" rtlCol="0">
            <a:spAutoFit/>
          </a:bodyPr>
          <a:lstStyle/>
          <a:p>
            <a:r>
              <a:rPr lang="en-US" sz="1400"/>
              <a:t>Can use any of the events listed on previous page.</a:t>
            </a:r>
          </a:p>
        </p:txBody>
      </p:sp>
      <p:pic>
        <p:nvPicPr>
          <p:cNvPr id="15" name="Picture 14">
            <a:extLst>
              <a:ext uri="{FF2B5EF4-FFF2-40B4-BE49-F238E27FC236}">
                <a16:creationId xmlns:a16="http://schemas.microsoft.com/office/drawing/2014/main" id="{83EDEFD1-184B-1A45-7A05-D885267E9FDF}"/>
              </a:ext>
            </a:extLst>
          </p:cNvPr>
          <p:cNvPicPr>
            <a:picLocks noChangeAspect="1"/>
          </p:cNvPicPr>
          <p:nvPr/>
        </p:nvPicPr>
        <p:blipFill>
          <a:blip r:embed="rId10"/>
          <a:stretch>
            <a:fillRect/>
          </a:stretch>
        </p:blipFill>
        <p:spPr>
          <a:xfrm>
            <a:off x="7006409" y="5381501"/>
            <a:ext cx="4160881" cy="1082134"/>
          </a:xfrm>
          <a:prstGeom prst="rect">
            <a:avLst/>
          </a:prstGeom>
        </p:spPr>
      </p:pic>
    </p:spTree>
    <p:extLst>
      <p:ext uri="{BB962C8B-B14F-4D97-AF65-F5344CB8AC3E}">
        <p14:creationId xmlns:p14="http://schemas.microsoft.com/office/powerpoint/2010/main" val="18027534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2234152" y="247811"/>
            <a:ext cx="7220931" cy="523220"/>
          </a:xfrm>
          <a:prstGeom prst="rect">
            <a:avLst/>
          </a:prstGeom>
          <a:noFill/>
        </p:spPr>
        <p:txBody>
          <a:bodyPr wrap="square" rtlCol="0">
            <a:spAutoFit/>
          </a:bodyPr>
          <a:lstStyle/>
          <a:p>
            <a:r>
              <a:rPr lang="en-US" sz="2800" b="1" u="sng"/>
              <a:t>Changing/Setting properties of an HTML object</a:t>
            </a:r>
          </a:p>
        </p:txBody>
      </p:sp>
      <p:sp>
        <p:nvSpPr>
          <p:cNvPr id="18" name="TextBox 17">
            <a:extLst>
              <a:ext uri="{FF2B5EF4-FFF2-40B4-BE49-F238E27FC236}">
                <a16:creationId xmlns:a16="http://schemas.microsoft.com/office/drawing/2014/main" id="{D7C47376-CF38-4B6F-91AA-1029197FEC5C}"/>
              </a:ext>
            </a:extLst>
          </p:cNvPr>
          <p:cNvSpPr txBox="1"/>
          <p:nvPr/>
        </p:nvSpPr>
        <p:spPr>
          <a:xfrm>
            <a:off x="447220" y="939050"/>
            <a:ext cx="11274610" cy="584775"/>
          </a:xfrm>
          <a:prstGeom prst="rect">
            <a:avLst/>
          </a:prstGeom>
          <a:noFill/>
        </p:spPr>
        <p:txBody>
          <a:bodyPr wrap="square">
            <a:spAutoFit/>
          </a:bodyPr>
          <a:lstStyle/>
          <a:p>
            <a:r>
              <a:rPr lang="en-US" sz="1600"/>
              <a:t>Here’s a quick example of an event listener thing.  In physics website, the intro goes on and on, so I cut it off in the middle and added a </a:t>
            </a:r>
            <a:r>
              <a:rPr lang="en-US" sz="1600">
                <a:solidFill>
                  <a:srgbClr val="FF0000"/>
                </a:solidFill>
              </a:rPr>
              <a:t>read more…</a:t>
            </a:r>
            <a:r>
              <a:rPr lang="en-US" sz="1600"/>
              <a:t> text which when clicked on, filled in the rest of the intro.  Right below is the html where the eventListener if invoked,</a:t>
            </a:r>
          </a:p>
        </p:txBody>
      </p:sp>
      <p:pic>
        <p:nvPicPr>
          <p:cNvPr id="15" name="Picture 14">
            <a:extLst>
              <a:ext uri="{FF2B5EF4-FFF2-40B4-BE49-F238E27FC236}">
                <a16:creationId xmlns:a16="http://schemas.microsoft.com/office/drawing/2014/main" id="{DF720119-B8B8-48C4-8358-EF7A78480015}"/>
              </a:ext>
            </a:extLst>
          </p:cNvPr>
          <p:cNvPicPr>
            <a:picLocks noChangeAspect="1"/>
          </p:cNvPicPr>
          <p:nvPr/>
        </p:nvPicPr>
        <p:blipFill>
          <a:blip r:embed="rId3"/>
          <a:stretch>
            <a:fillRect/>
          </a:stretch>
        </p:blipFill>
        <p:spPr>
          <a:xfrm>
            <a:off x="1659785" y="1653966"/>
            <a:ext cx="9391650" cy="1885950"/>
          </a:xfrm>
          <a:prstGeom prst="rect">
            <a:avLst/>
          </a:prstGeom>
        </p:spPr>
      </p:pic>
      <p:pic>
        <p:nvPicPr>
          <p:cNvPr id="16" name="Picture 15">
            <a:extLst>
              <a:ext uri="{FF2B5EF4-FFF2-40B4-BE49-F238E27FC236}">
                <a16:creationId xmlns:a16="http://schemas.microsoft.com/office/drawing/2014/main" id="{D17442E9-2703-4A98-90DB-2DB1CD7C4E0D}"/>
              </a:ext>
            </a:extLst>
          </p:cNvPr>
          <p:cNvPicPr>
            <a:picLocks noChangeAspect="1"/>
          </p:cNvPicPr>
          <p:nvPr/>
        </p:nvPicPr>
        <p:blipFill>
          <a:blip r:embed="rId4"/>
          <a:stretch>
            <a:fillRect/>
          </a:stretch>
        </p:blipFill>
        <p:spPr>
          <a:xfrm>
            <a:off x="1770181" y="4384973"/>
            <a:ext cx="8436511" cy="2415094"/>
          </a:xfrm>
          <a:prstGeom prst="rect">
            <a:avLst/>
          </a:prstGeom>
        </p:spPr>
      </p:pic>
      <p:sp>
        <p:nvSpPr>
          <p:cNvPr id="19" name="TextBox 18">
            <a:extLst>
              <a:ext uri="{FF2B5EF4-FFF2-40B4-BE49-F238E27FC236}">
                <a16:creationId xmlns:a16="http://schemas.microsoft.com/office/drawing/2014/main" id="{43B893B8-6662-46A0-8E7A-1B73E99D4670}"/>
              </a:ext>
            </a:extLst>
          </p:cNvPr>
          <p:cNvSpPr txBox="1"/>
          <p:nvPr/>
        </p:nvSpPr>
        <p:spPr>
          <a:xfrm>
            <a:off x="447220" y="3670057"/>
            <a:ext cx="11274609" cy="584775"/>
          </a:xfrm>
          <a:prstGeom prst="rect">
            <a:avLst/>
          </a:prstGeom>
          <a:noFill/>
        </p:spPr>
        <p:txBody>
          <a:bodyPr wrap="square">
            <a:spAutoFit/>
          </a:bodyPr>
          <a:lstStyle/>
          <a:p>
            <a:r>
              <a:rPr lang="en-US" sz="1600"/>
              <a:t>And here is where the addtext() function is defined, inside the &lt;script&gt; &lt;/script&gt; tags below.  </a:t>
            </a:r>
            <a:r>
              <a:rPr lang="en-US" sz="1600">
                <a:solidFill>
                  <a:srgbClr val="0070C0"/>
                </a:solidFill>
              </a:rPr>
              <a:t>It seems that for the innerHTML guy you have to explicitly separate strings and html and add together.</a:t>
            </a:r>
          </a:p>
        </p:txBody>
      </p:sp>
    </p:spTree>
    <p:extLst>
      <p:ext uri="{BB962C8B-B14F-4D97-AF65-F5344CB8AC3E}">
        <p14:creationId xmlns:p14="http://schemas.microsoft.com/office/powerpoint/2010/main" val="6563407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883143" y="124028"/>
            <a:ext cx="3721087" cy="523220"/>
          </a:xfrm>
          <a:prstGeom prst="rect">
            <a:avLst/>
          </a:prstGeom>
          <a:noFill/>
        </p:spPr>
        <p:txBody>
          <a:bodyPr wrap="square" rtlCol="0">
            <a:spAutoFit/>
          </a:bodyPr>
          <a:lstStyle/>
          <a:p>
            <a:r>
              <a:rPr lang="en-US" sz="2800" b="1" u="sng"/>
              <a:t>Creating HTML object</a:t>
            </a:r>
          </a:p>
        </p:txBody>
      </p:sp>
      <p:sp>
        <p:nvSpPr>
          <p:cNvPr id="10" name="TextBox 9">
            <a:extLst>
              <a:ext uri="{FF2B5EF4-FFF2-40B4-BE49-F238E27FC236}">
                <a16:creationId xmlns:a16="http://schemas.microsoft.com/office/drawing/2014/main" id="{FF0EF753-E16D-48E7-8937-E2423E99DEF1}"/>
              </a:ext>
            </a:extLst>
          </p:cNvPr>
          <p:cNvSpPr txBox="1"/>
          <p:nvPr/>
        </p:nvSpPr>
        <p:spPr>
          <a:xfrm>
            <a:off x="326624" y="1080565"/>
            <a:ext cx="6717988" cy="338554"/>
          </a:xfrm>
          <a:prstGeom prst="rect">
            <a:avLst/>
          </a:prstGeom>
          <a:noFill/>
        </p:spPr>
        <p:txBody>
          <a:bodyPr wrap="square">
            <a:spAutoFit/>
          </a:bodyPr>
          <a:lstStyle/>
          <a:p>
            <a:r>
              <a:rPr lang="en-US" sz="1600"/>
              <a:t>You can create an html object that doesn’t already exist in the following way.</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26624" y="1738975"/>
            <a:ext cx="4627608" cy="2031325"/>
          </a:xfrm>
          <a:prstGeom prst="rect">
            <a:avLst/>
          </a:prstGeom>
          <a:noFill/>
        </p:spPr>
        <p:txBody>
          <a:bodyPr wrap="square">
            <a:spAutoFit/>
          </a:bodyPr>
          <a:lstStyle/>
          <a:p>
            <a:r>
              <a:rPr lang="en-US" sz="1400"/>
              <a:t>&lt;script&gt;</a:t>
            </a:r>
          </a:p>
          <a:p>
            <a:endParaRPr lang="en-US" sz="1400"/>
          </a:p>
          <a:p>
            <a:r>
              <a:rPr lang="en-US" sz="1400"/>
              <a:t>     const name = document.createElement(“tag_name”);</a:t>
            </a:r>
          </a:p>
          <a:p>
            <a:r>
              <a:rPr lang="en-US" sz="1400"/>
              <a:t>     </a:t>
            </a:r>
          </a:p>
          <a:p>
            <a:r>
              <a:rPr lang="en-US" sz="1400"/>
              <a:t>     name.innerHTML = “whatever”’;</a:t>
            </a:r>
          </a:p>
          <a:p>
            <a:endParaRPr lang="en-US" sz="1400"/>
          </a:p>
          <a:p>
            <a:r>
              <a:rPr lang="en-US" sz="1400"/>
              <a:t>     document.getElementById(“myDiv”).appendChild(name);</a:t>
            </a:r>
          </a:p>
          <a:p>
            <a:endParaRPr lang="en-US" sz="1400"/>
          </a:p>
          <a:p>
            <a:r>
              <a:rPr lang="en-US" sz="1400"/>
              <a:t>&lt;/script&gt;</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93CB32D5-2211-D17B-454F-6885FAECC729}"/>
                  </a:ext>
                </a:extLst>
              </p14:cNvPr>
              <p14:cNvContentPartPr/>
              <p14:nvPr/>
            </p14:nvContentPartPr>
            <p14:xfrm>
              <a:off x="4991643" y="2331874"/>
              <a:ext cx="1411560" cy="66960"/>
            </p14:xfrm>
          </p:contentPart>
        </mc:Choice>
        <mc:Fallback xmlns="">
          <p:pic>
            <p:nvPicPr>
              <p:cNvPr id="9" name="Ink 8">
                <a:extLst>
                  <a:ext uri="{FF2B5EF4-FFF2-40B4-BE49-F238E27FC236}">
                    <a16:creationId xmlns:a16="http://schemas.microsoft.com/office/drawing/2014/main" id="{93CB32D5-2211-D17B-454F-6885FAECC729}"/>
                  </a:ext>
                </a:extLst>
              </p:cNvPr>
              <p:cNvPicPr/>
              <p:nvPr/>
            </p:nvPicPr>
            <p:blipFill>
              <a:blip r:embed="rId4"/>
              <a:stretch>
                <a:fillRect/>
              </a:stretch>
            </p:blipFill>
            <p:spPr>
              <a:xfrm>
                <a:off x="4985523" y="2325754"/>
                <a:ext cx="142380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3C877A7F-E8BC-FB84-C37B-93E70C200056}"/>
                  </a:ext>
                </a:extLst>
              </p14:cNvPr>
              <p14:cNvContentPartPr/>
              <p14:nvPr/>
            </p14:nvContentPartPr>
            <p14:xfrm>
              <a:off x="3219061" y="2724642"/>
              <a:ext cx="1962250" cy="92143"/>
            </p14:xfrm>
          </p:contentPart>
        </mc:Choice>
        <mc:Fallback xmlns="">
          <p:pic>
            <p:nvPicPr>
              <p:cNvPr id="13" name="Ink 12">
                <a:extLst>
                  <a:ext uri="{FF2B5EF4-FFF2-40B4-BE49-F238E27FC236}">
                    <a16:creationId xmlns:a16="http://schemas.microsoft.com/office/drawing/2014/main" id="{3C877A7F-E8BC-FB84-C37B-93E70C200056}"/>
                  </a:ext>
                </a:extLst>
              </p:cNvPr>
              <p:cNvPicPr/>
              <p:nvPr/>
            </p:nvPicPr>
            <p:blipFill>
              <a:blip r:embed="rId6"/>
              <a:stretch>
                <a:fillRect/>
              </a:stretch>
            </p:blipFill>
            <p:spPr>
              <a:xfrm>
                <a:off x="3212940" y="2718451"/>
                <a:ext cx="1974492" cy="104526"/>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31060D54-36FC-CA00-3445-7DB55E94E8EA}"/>
                  </a:ext>
                </a:extLst>
              </p14:cNvPr>
              <p14:cNvContentPartPr/>
              <p14:nvPr/>
            </p14:nvContentPartPr>
            <p14:xfrm>
              <a:off x="5003978" y="3165907"/>
              <a:ext cx="520560" cy="10440"/>
            </p14:xfrm>
          </p:contentPart>
        </mc:Choice>
        <mc:Fallback xmlns="">
          <p:pic>
            <p:nvPicPr>
              <p:cNvPr id="14" name="Ink 13">
                <a:extLst>
                  <a:ext uri="{FF2B5EF4-FFF2-40B4-BE49-F238E27FC236}">
                    <a16:creationId xmlns:a16="http://schemas.microsoft.com/office/drawing/2014/main" id="{31060D54-36FC-CA00-3445-7DB55E94E8EA}"/>
                  </a:ext>
                </a:extLst>
              </p:cNvPr>
              <p:cNvPicPr/>
              <p:nvPr/>
            </p:nvPicPr>
            <p:blipFill>
              <a:blip r:embed="rId8"/>
              <a:stretch>
                <a:fillRect/>
              </a:stretch>
            </p:blipFill>
            <p:spPr>
              <a:xfrm>
                <a:off x="4997858" y="3159787"/>
                <a:ext cx="532800" cy="22680"/>
              </a:xfrm>
              <a:prstGeom prst="rect">
                <a:avLst/>
              </a:prstGeom>
            </p:spPr>
          </p:pic>
        </mc:Fallback>
      </mc:AlternateContent>
      <p:sp>
        <p:nvSpPr>
          <p:cNvPr id="15" name="TextBox 14">
            <a:extLst>
              <a:ext uri="{FF2B5EF4-FFF2-40B4-BE49-F238E27FC236}">
                <a16:creationId xmlns:a16="http://schemas.microsoft.com/office/drawing/2014/main" id="{4E999328-0106-2E59-19BA-608844125865}"/>
              </a:ext>
            </a:extLst>
          </p:cNvPr>
          <p:cNvSpPr txBox="1"/>
          <p:nvPr/>
        </p:nvSpPr>
        <p:spPr>
          <a:xfrm>
            <a:off x="6634065" y="2070264"/>
            <a:ext cx="4198776" cy="523220"/>
          </a:xfrm>
          <a:prstGeom prst="rect">
            <a:avLst/>
          </a:prstGeom>
          <a:noFill/>
        </p:spPr>
        <p:txBody>
          <a:bodyPr wrap="square" rtlCol="0">
            <a:spAutoFit/>
          </a:bodyPr>
          <a:lstStyle/>
          <a:p>
            <a:r>
              <a:rPr lang="en-US" sz="1400"/>
              <a:t>this creates the tag-element you want to create.  Tag name would be “p”, “img”, “div”, etc.</a:t>
            </a:r>
          </a:p>
        </p:txBody>
      </p:sp>
      <p:sp>
        <p:nvSpPr>
          <p:cNvPr id="16" name="TextBox 15">
            <a:extLst>
              <a:ext uri="{FF2B5EF4-FFF2-40B4-BE49-F238E27FC236}">
                <a16:creationId xmlns:a16="http://schemas.microsoft.com/office/drawing/2014/main" id="{3593E0EA-943A-788E-208E-1C71946BB8C5}"/>
              </a:ext>
            </a:extLst>
          </p:cNvPr>
          <p:cNvSpPr txBox="1"/>
          <p:nvPr/>
        </p:nvSpPr>
        <p:spPr>
          <a:xfrm>
            <a:off x="5574284" y="3041215"/>
            <a:ext cx="5686314" cy="307777"/>
          </a:xfrm>
          <a:prstGeom prst="rect">
            <a:avLst/>
          </a:prstGeom>
          <a:noFill/>
        </p:spPr>
        <p:txBody>
          <a:bodyPr wrap="square" rtlCol="0">
            <a:spAutoFit/>
          </a:bodyPr>
          <a:lstStyle/>
          <a:p>
            <a:r>
              <a:rPr lang="en-US" sz="1400"/>
              <a:t>this puts it where you want it to go – in this case, in a div called “myDiv”.</a:t>
            </a:r>
          </a:p>
        </p:txBody>
      </p:sp>
      <p:sp>
        <p:nvSpPr>
          <p:cNvPr id="17" name="TextBox 16">
            <a:extLst>
              <a:ext uri="{FF2B5EF4-FFF2-40B4-BE49-F238E27FC236}">
                <a16:creationId xmlns:a16="http://schemas.microsoft.com/office/drawing/2014/main" id="{C5C2E815-F914-8C95-1DE8-4A19614C7898}"/>
              </a:ext>
            </a:extLst>
          </p:cNvPr>
          <p:cNvSpPr txBox="1"/>
          <p:nvPr/>
        </p:nvSpPr>
        <p:spPr>
          <a:xfrm>
            <a:off x="5374590" y="2634829"/>
            <a:ext cx="5886008" cy="307777"/>
          </a:xfrm>
          <a:prstGeom prst="rect">
            <a:avLst/>
          </a:prstGeom>
          <a:noFill/>
        </p:spPr>
        <p:txBody>
          <a:bodyPr wrap="square" rtlCol="0">
            <a:spAutoFit/>
          </a:bodyPr>
          <a:lstStyle/>
          <a:p>
            <a:r>
              <a:rPr lang="en-US" sz="1400"/>
              <a:t>and then you can modify the properties of the tag as desired, and as usual. </a:t>
            </a:r>
          </a:p>
        </p:txBody>
      </p:sp>
      <p:sp>
        <p:nvSpPr>
          <p:cNvPr id="20" name="TextBox 19">
            <a:extLst>
              <a:ext uri="{FF2B5EF4-FFF2-40B4-BE49-F238E27FC236}">
                <a16:creationId xmlns:a16="http://schemas.microsoft.com/office/drawing/2014/main" id="{B6F8C4D8-A3EE-17B8-020F-F4F5F3C6D3C8}"/>
              </a:ext>
            </a:extLst>
          </p:cNvPr>
          <p:cNvSpPr txBox="1"/>
          <p:nvPr/>
        </p:nvSpPr>
        <p:spPr>
          <a:xfrm>
            <a:off x="326624" y="4433404"/>
            <a:ext cx="8910735" cy="830997"/>
          </a:xfrm>
          <a:prstGeom prst="rect">
            <a:avLst/>
          </a:prstGeom>
          <a:noFill/>
        </p:spPr>
        <p:txBody>
          <a:bodyPr wrap="square" rtlCol="0">
            <a:spAutoFit/>
          </a:bodyPr>
          <a:lstStyle/>
          <a:p>
            <a:r>
              <a:rPr lang="en-US" sz="1600"/>
              <a:t>one advantage of doing this is vis a vis images.  If you just put an empty &lt;img&gt; tag in the html, it looks like it will render it as an empty/transparent box, but with a colored silver outline.  So if you don’t want the empty outline, you can just not create the &lt;img&gt; tag until you’re ready to fill it with a picture.</a:t>
            </a:r>
          </a:p>
        </p:txBody>
      </p:sp>
    </p:spTree>
    <p:extLst>
      <p:ext uri="{BB962C8B-B14F-4D97-AF65-F5344CB8AC3E}">
        <p14:creationId xmlns:p14="http://schemas.microsoft.com/office/powerpoint/2010/main" val="41903385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883143" y="124028"/>
            <a:ext cx="3721087" cy="523220"/>
          </a:xfrm>
          <a:prstGeom prst="rect">
            <a:avLst/>
          </a:prstGeom>
          <a:noFill/>
        </p:spPr>
        <p:txBody>
          <a:bodyPr wrap="square" rtlCol="0">
            <a:spAutoFit/>
          </a:bodyPr>
          <a:lstStyle/>
          <a:p>
            <a:r>
              <a:rPr lang="en-US" sz="2800" b="1" u="sng"/>
              <a:t>Creating HTML object</a:t>
            </a:r>
          </a:p>
        </p:txBody>
      </p:sp>
      <p:sp>
        <p:nvSpPr>
          <p:cNvPr id="10" name="TextBox 9">
            <a:extLst>
              <a:ext uri="{FF2B5EF4-FFF2-40B4-BE49-F238E27FC236}">
                <a16:creationId xmlns:a16="http://schemas.microsoft.com/office/drawing/2014/main" id="{FF0EF753-E16D-48E7-8937-E2423E99DEF1}"/>
              </a:ext>
            </a:extLst>
          </p:cNvPr>
          <p:cNvSpPr txBox="1"/>
          <p:nvPr/>
        </p:nvSpPr>
        <p:spPr>
          <a:xfrm>
            <a:off x="326624" y="1088738"/>
            <a:ext cx="10674168" cy="338554"/>
          </a:xfrm>
          <a:prstGeom prst="rect">
            <a:avLst/>
          </a:prstGeom>
          <a:noFill/>
        </p:spPr>
        <p:txBody>
          <a:bodyPr wrap="square">
            <a:spAutoFit/>
          </a:bodyPr>
          <a:lstStyle/>
          <a:p>
            <a:r>
              <a:rPr lang="en-US" sz="1600"/>
              <a:t>When handling uploaded image files, it seems we usually want to create a FileReader() object to facilitate processing them. </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26624" y="1738975"/>
            <a:ext cx="3368325" cy="1815882"/>
          </a:xfrm>
          <a:prstGeom prst="rect">
            <a:avLst/>
          </a:prstGeom>
          <a:noFill/>
        </p:spPr>
        <p:txBody>
          <a:bodyPr wrap="square">
            <a:spAutoFit/>
          </a:bodyPr>
          <a:lstStyle/>
          <a:p>
            <a:r>
              <a:rPr lang="en-US" sz="1400"/>
              <a:t>const reader = new FileReader();</a:t>
            </a:r>
          </a:p>
          <a:p>
            <a:r>
              <a:rPr lang="en-US" sz="1400"/>
              <a:t>  </a:t>
            </a:r>
          </a:p>
          <a:p>
            <a:endParaRPr lang="en-US" sz="1400"/>
          </a:p>
          <a:p>
            <a:r>
              <a:rPr lang="en-US" sz="1400"/>
              <a:t>reader.ReadAsDataURL(image);</a:t>
            </a:r>
          </a:p>
          <a:p>
            <a:r>
              <a:rPr lang="en-US" sz="1400"/>
              <a:t>     </a:t>
            </a:r>
          </a:p>
          <a:p>
            <a:endParaRPr lang="en-US" sz="1400"/>
          </a:p>
          <a:p>
            <a:r>
              <a:rPr lang="en-US" sz="1400"/>
              <a:t>reader.onload = function() {</a:t>
            </a:r>
          </a:p>
          <a:p>
            <a:r>
              <a:rPr lang="en-US" sz="1400"/>
              <a:t>     stuff to do to html page with image};</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93CB32D5-2211-D17B-454F-6885FAECC729}"/>
                  </a:ext>
                </a:extLst>
              </p14:cNvPr>
              <p14:cNvContentPartPr/>
              <p14:nvPr/>
            </p14:nvContentPartPr>
            <p14:xfrm>
              <a:off x="2989169" y="1913566"/>
              <a:ext cx="1411560" cy="66960"/>
            </p14:xfrm>
          </p:contentPart>
        </mc:Choice>
        <mc:Fallback xmlns="">
          <p:pic>
            <p:nvPicPr>
              <p:cNvPr id="9" name="Ink 8">
                <a:extLst>
                  <a:ext uri="{FF2B5EF4-FFF2-40B4-BE49-F238E27FC236}">
                    <a16:creationId xmlns:a16="http://schemas.microsoft.com/office/drawing/2014/main" id="{93CB32D5-2211-D17B-454F-6885FAECC729}"/>
                  </a:ext>
                </a:extLst>
              </p:cNvPr>
              <p:cNvPicPr/>
              <p:nvPr/>
            </p:nvPicPr>
            <p:blipFill>
              <a:blip r:embed="rId4"/>
              <a:stretch>
                <a:fillRect/>
              </a:stretch>
            </p:blipFill>
            <p:spPr>
              <a:xfrm>
                <a:off x="2983049" y="1907446"/>
                <a:ext cx="1423800" cy="792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3C877A7F-E8BC-FB84-C37B-93E70C200056}"/>
                  </a:ext>
                </a:extLst>
              </p14:cNvPr>
              <p14:cNvContentPartPr/>
              <p14:nvPr/>
            </p14:nvContentPartPr>
            <p14:xfrm>
              <a:off x="2935244" y="2540104"/>
              <a:ext cx="544320" cy="25560"/>
            </p14:xfrm>
          </p:contentPart>
        </mc:Choice>
        <mc:Fallback xmlns="">
          <p:pic>
            <p:nvPicPr>
              <p:cNvPr id="13" name="Ink 12">
                <a:extLst>
                  <a:ext uri="{FF2B5EF4-FFF2-40B4-BE49-F238E27FC236}">
                    <a16:creationId xmlns:a16="http://schemas.microsoft.com/office/drawing/2014/main" id="{3C877A7F-E8BC-FB84-C37B-93E70C200056}"/>
                  </a:ext>
                </a:extLst>
              </p:cNvPr>
              <p:cNvPicPr/>
              <p:nvPr/>
            </p:nvPicPr>
            <p:blipFill>
              <a:blip r:embed="rId6"/>
              <a:stretch>
                <a:fillRect/>
              </a:stretch>
            </p:blipFill>
            <p:spPr>
              <a:xfrm>
                <a:off x="2929124" y="2533984"/>
                <a:ext cx="556560" cy="378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31060D54-36FC-CA00-3445-7DB55E94E8EA}"/>
                  </a:ext>
                </a:extLst>
              </p14:cNvPr>
              <p14:cNvContentPartPr/>
              <p14:nvPr/>
            </p14:nvContentPartPr>
            <p14:xfrm>
              <a:off x="3087517" y="3209122"/>
              <a:ext cx="520560" cy="10440"/>
            </p14:xfrm>
          </p:contentPart>
        </mc:Choice>
        <mc:Fallback xmlns="">
          <p:pic>
            <p:nvPicPr>
              <p:cNvPr id="14" name="Ink 13">
                <a:extLst>
                  <a:ext uri="{FF2B5EF4-FFF2-40B4-BE49-F238E27FC236}">
                    <a16:creationId xmlns:a16="http://schemas.microsoft.com/office/drawing/2014/main" id="{31060D54-36FC-CA00-3445-7DB55E94E8EA}"/>
                  </a:ext>
                </a:extLst>
              </p:cNvPr>
              <p:cNvPicPr/>
              <p:nvPr/>
            </p:nvPicPr>
            <p:blipFill>
              <a:blip r:embed="rId8"/>
              <a:stretch>
                <a:fillRect/>
              </a:stretch>
            </p:blipFill>
            <p:spPr>
              <a:xfrm>
                <a:off x="3081397" y="3203002"/>
                <a:ext cx="532800" cy="22680"/>
              </a:xfrm>
              <a:prstGeom prst="rect">
                <a:avLst/>
              </a:prstGeom>
            </p:spPr>
          </p:pic>
        </mc:Fallback>
      </mc:AlternateContent>
      <p:sp>
        <p:nvSpPr>
          <p:cNvPr id="15" name="TextBox 14">
            <a:extLst>
              <a:ext uri="{FF2B5EF4-FFF2-40B4-BE49-F238E27FC236}">
                <a16:creationId xmlns:a16="http://schemas.microsoft.com/office/drawing/2014/main" id="{4E999328-0106-2E59-19BA-608844125865}"/>
              </a:ext>
            </a:extLst>
          </p:cNvPr>
          <p:cNvSpPr txBox="1"/>
          <p:nvPr/>
        </p:nvSpPr>
        <p:spPr>
          <a:xfrm>
            <a:off x="4590662" y="1759677"/>
            <a:ext cx="2640562" cy="307777"/>
          </a:xfrm>
          <a:prstGeom prst="rect">
            <a:avLst/>
          </a:prstGeom>
          <a:noFill/>
        </p:spPr>
        <p:txBody>
          <a:bodyPr wrap="square" rtlCol="0">
            <a:spAutoFit/>
          </a:bodyPr>
          <a:lstStyle/>
          <a:p>
            <a:r>
              <a:rPr lang="en-US" sz="1400"/>
              <a:t>creates a new FileReader object.</a:t>
            </a:r>
          </a:p>
        </p:txBody>
      </p:sp>
      <p:sp>
        <p:nvSpPr>
          <p:cNvPr id="16" name="TextBox 15">
            <a:extLst>
              <a:ext uri="{FF2B5EF4-FFF2-40B4-BE49-F238E27FC236}">
                <a16:creationId xmlns:a16="http://schemas.microsoft.com/office/drawing/2014/main" id="{3593E0EA-943A-788E-208E-1C71946BB8C5}"/>
              </a:ext>
            </a:extLst>
          </p:cNvPr>
          <p:cNvSpPr txBox="1"/>
          <p:nvPr/>
        </p:nvSpPr>
        <p:spPr>
          <a:xfrm>
            <a:off x="3608077" y="2295891"/>
            <a:ext cx="7241070" cy="738664"/>
          </a:xfrm>
          <a:prstGeom prst="rect">
            <a:avLst/>
          </a:prstGeom>
          <a:noFill/>
        </p:spPr>
        <p:txBody>
          <a:bodyPr wrap="square" rtlCol="0">
            <a:spAutoFit/>
          </a:bodyPr>
          <a:lstStyle/>
          <a:p>
            <a:r>
              <a:rPr lang="en-US" sz="1400"/>
              <a:t>gets/creates a URL for the uploaded image, which you presumably would’ve extracted via </a:t>
            </a:r>
            <a:r>
              <a:rPr lang="en-US" sz="1400" b="1"/>
              <a:t>image = document.getElementById(“input_tag_id”).files[0]</a:t>
            </a:r>
            <a:r>
              <a:rPr lang="en-US" sz="1400"/>
              <a:t> or something like that.  We can access the url via </a:t>
            </a:r>
            <a:r>
              <a:rPr lang="en-US" sz="1400" b="1"/>
              <a:t>url =</a:t>
            </a:r>
            <a:r>
              <a:rPr lang="en-US" sz="1400"/>
              <a:t> </a:t>
            </a:r>
            <a:r>
              <a:rPr lang="en-US" sz="1400" b="1"/>
              <a:t>reader.result</a:t>
            </a:r>
            <a:r>
              <a:rPr lang="en-US" sz="1400"/>
              <a:t>.</a:t>
            </a:r>
          </a:p>
        </p:txBody>
      </p:sp>
      <p:sp>
        <p:nvSpPr>
          <p:cNvPr id="17" name="TextBox 16">
            <a:extLst>
              <a:ext uri="{FF2B5EF4-FFF2-40B4-BE49-F238E27FC236}">
                <a16:creationId xmlns:a16="http://schemas.microsoft.com/office/drawing/2014/main" id="{C5C2E815-F914-8C95-1DE8-4A19614C7898}"/>
              </a:ext>
            </a:extLst>
          </p:cNvPr>
          <p:cNvSpPr txBox="1"/>
          <p:nvPr/>
        </p:nvSpPr>
        <p:spPr>
          <a:xfrm>
            <a:off x="3861451" y="3106282"/>
            <a:ext cx="7416229" cy="523220"/>
          </a:xfrm>
          <a:prstGeom prst="rect">
            <a:avLst/>
          </a:prstGeom>
          <a:noFill/>
        </p:spPr>
        <p:txBody>
          <a:bodyPr wrap="square" rtlCol="0">
            <a:spAutoFit/>
          </a:bodyPr>
          <a:lstStyle/>
          <a:p>
            <a:r>
              <a:rPr lang="en-US" sz="1400"/>
              <a:t>it takes a while to read in the image, so whatever you want to do with it, I think you need to put it in an .onload method.   Then you can modify the properties of the page as desired, and as usual. </a:t>
            </a:r>
          </a:p>
        </p:txBody>
      </p:sp>
      <mc:AlternateContent xmlns:mc="http://schemas.openxmlformats.org/markup-compatibility/2006" xmlns:p14="http://schemas.microsoft.com/office/powerpoint/2010/main">
        <mc:Choice Requires="p14">
          <p:contentPart p14:bwMode="auto" r:id="rId9">
            <p14:nvContentPartPr>
              <p14:cNvPr id="3" name="Ink 2">
                <a:extLst>
                  <a:ext uri="{FF2B5EF4-FFF2-40B4-BE49-F238E27FC236}">
                    <a16:creationId xmlns:a16="http://schemas.microsoft.com/office/drawing/2014/main" id="{D202B392-9C88-0EE7-BEE9-29145F65FD70}"/>
                  </a:ext>
                </a:extLst>
              </p14:cNvPr>
              <p14:cNvContentPartPr/>
              <p14:nvPr/>
            </p14:nvContentPartPr>
            <p14:xfrm>
              <a:off x="3786392" y="3713510"/>
              <a:ext cx="1839960" cy="550080"/>
            </p14:xfrm>
          </p:contentPart>
        </mc:Choice>
        <mc:Fallback xmlns="">
          <p:pic>
            <p:nvPicPr>
              <p:cNvPr id="3" name="Ink 2">
                <a:extLst>
                  <a:ext uri="{FF2B5EF4-FFF2-40B4-BE49-F238E27FC236}">
                    <a16:creationId xmlns:a16="http://schemas.microsoft.com/office/drawing/2014/main" id="{D202B392-9C88-0EE7-BEE9-29145F65FD70}"/>
                  </a:ext>
                </a:extLst>
              </p:cNvPr>
              <p:cNvPicPr/>
              <p:nvPr/>
            </p:nvPicPr>
            <p:blipFill>
              <a:blip r:embed="rId10"/>
              <a:stretch>
                <a:fillRect/>
              </a:stretch>
            </p:blipFill>
            <p:spPr>
              <a:xfrm>
                <a:off x="3780272" y="3707390"/>
                <a:ext cx="1852200" cy="562320"/>
              </a:xfrm>
              <a:prstGeom prst="rect">
                <a:avLst/>
              </a:prstGeom>
            </p:spPr>
          </p:pic>
        </mc:Fallback>
      </mc:AlternateContent>
      <p:sp>
        <p:nvSpPr>
          <p:cNvPr id="4" name="TextBox 3">
            <a:extLst>
              <a:ext uri="{FF2B5EF4-FFF2-40B4-BE49-F238E27FC236}">
                <a16:creationId xmlns:a16="http://schemas.microsoft.com/office/drawing/2014/main" id="{3244C83B-8A60-88EE-DAA7-2C74117D6DDA}"/>
              </a:ext>
            </a:extLst>
          </p:cNvPr>
          <p:cNvSpPr txBox="1"/>
          <p:nvPr/>
        </p:nvSpPr>
        <p:spPr>
          <a:xfrm>
            <a:off x="1342853" y="4347598"/>
            <a:ext cx="4753147" cy="2031325"/>
          </a:xfrm>
          <a:prstGeom prst="rect">
            <a:avLst/>
          </a:prstGeom>
          <a:noFill/>
        </p:spPr>
        <p:txBody>
          <a:bodyPr wrap="square" rtlCol="0">
            <a:spAutoFit/>
          </a:bodyPr>
          <a:lstStyle/>
          <a:p>
            <a:r>
              <a:rPr lang="en-US" sz="1400"/>
              <a:t>if you want to post the image, then we can get the uploaded image url, create an image tag, set the image tag src attribute to the url, and post it within the “myDiv” html element.</a:t>
            </a:r>
          </a:p>
          <a:p>
            <a:endParaRPr lang="en-US" sz="1400"/>
          </a:p>
          <a:p>
            <a:r>
              <a:rPr lang="en-US" sz="1400"/>
              <a:t>function() {</a:t>
            </a:r>
          </a:p>
          <a:p>
            <a:r>
              <a:rPr lang="en-US" sz="1400"/>
              <a:t>    const url = reader.result;</a:t>
            </a:r>
          </a:p>
          <a:p>
            <a:r>
              <a:rPr lang="en-US" sz="1400"/>
              <a:t>    const frame = document.createElement(“img”);</a:t>
            </a:r>
          </a:p>
          <a:p>
            <a:r>
              <a:rPr lang="en-US" sz="1400"/>
              <a:t>    frame.src = url;</a:t>
            </a:r>
          </a:p>
          <a:p>
            <a:r>
              <a:rPr lang="en-US" sz="1400"/>
              <a:t>    document.getElementById(“myDiv”).appendChild(frame);}</a:t>
            </a:r>
          </a:p>
        </p:txBody>
      </p:sp>
      <mc:AlternateContent xmlns:mc="http://schemas.openxmlformats.org/markup-compatibility/2006" xmlns:p14="http://schemas.microsoft.com/office/powerpoint/2010/main">
        <mc:Choice Requires="p14">
          <p:contentPart p14:bwMode="auto" r:id="rId11">
            <p14:nvContentPartPr>
              <p14:cNvPr id="8" name="Ink 7">
                <a:extLst>
                  <a:ext uri="{FF2B5EF4-FFF2-40B4-BE49-F238E27FC236}">
                    <a16:creationId xmlns:a16="http://schemas.microsoft.com/office/drawing/2014/main" id="{7B0D1594-1E8F-FAD8-5089-40BC507465DB}"/>
                  </a:ext>
                </a:extLst>
              </p14:cNvPr>
              <p14:cNvContentPartPr/>
              <p14:nvPr/>
            </p14:nvContentPartPr>
            <p14:xfrm>
              <a:off x="6381992" y="3713510"/>
              <a:ext cx="1837800" cy="431280"/>
            </p14:xfrm>
          </p:contentPart>
        </mc:Choice>
        <mc:Fallback xmlns="">
          <p:pic>
            <p:nvPicPr>
              <p:cNvPr id="8" name="Ink 7">
                <a:extLst>
                  <a:ext uri="{FF2B5EF4-FFF2-40B4-BE49-F238E27FC236}">
                    <a16:creationId xmlns:a16="http://schemas.microsoft.com/office/drawing/2014/main" id="{7B0D1594-1E8F-FAD8-5089-40BC507465DB}"/>
                  </a:ext>
                </a:extLst>
              </p:cNvPr>
              <p:cNvPicPr/>
              <p:nvPr/>
            </p:nvPicPr>
            <p:blipFill>
              <a:blip r:embed="rId12"/>
              <a:stretch>
                <a:fillRect/>
              </a:stretch>
            </p:blipFill>
            <p:spPr>
              <a:xfrm>
                <a:off x="6375872" y="3707390"/>
                <a:ext cx="1850040" cy="443520"/>
              </a:xfrm>
              <a:prstGeom prst="rect">
                <a:avLst/>
              </a:prstGeom>
            </p:spPr>
          </p:pic>
        </mc:Fallback>
      </mc:AlternateContent>
      <p:sp>
        <p:nvSpPr>
          <p:cNvPr id="12" name="TextBox 11">
            <a:extLst>
              <a:ext uri="{FF2B5EF4-FFF2-40B4-BE49-F238E27FC236}">
                <a16:creationId xmlns:a16="http://schemas.microsoft.com/office/drawing/2014/main" id="{8747745A-1445-1C8D-DC27-8284ACD44FE2}"/>
              </a:ext>
            </a:extLst>
          </p:cNvPr>
          <p:cNvSpPr txBox="1"/>
          <p:nvPr/>
        </p:nvSpPr>
        <p:spPr>
          <a:xfrm>
            <a:off x="6493958" y="4347598"/>
            <a:ext cx="4783721" cy="738664"/>
          </a:xfrm>
          <a:prstGeom prst="rect">
            <a:avLst/>
          </a:prstGeom>
          <a:noFill/>
        </p:spPr>
        <p:txBody>
          <a:bodyPr wrap="square" rtlCol="0">
            <a:spAutoFit/>
          </a:bodyPr>
          <a:lstStyle/>
          <a:p>
            <a:r>
              <a:rPr lang="en-US" sz="1400"/>
              <a:t>or we can extract the pixel array from an uploaded image.  The </a:t>
            </a:r>
            <a:r>
              <a:rPr lang="en-US" sz="1400">
                <a:solidFill>
                  <a:srgbClr val="0066FF"/>
                </a:solidFill>
              </a:rPr>
              <a:t>tf.browser.fromPixels()</a:t>
            </a:r>
            <a:r>
              <a:rPr lang="en-US" sz="1400"/>
              <a:t> function only works on image tags.  So we have to put the uploaded image in an image tag to do this.</a:t>
            </a:r>
          </a:p>
        </p:txBody>
      </p:sp>
      <p:sp>
        <p:nvSpPr>
          <p:cNvPr id="18" name="TextBox 17">
            <a:extLst>
              <a:ext uri="{FF2B5EF4-FFF2-40B4-BE49-F238E27FC236}">
                <a16:creationId xmlns:a16="http://schemas.microsoft.com/office/drawing/2014/main" id="{7862B0BE-7AC3-3153-D3E8-21254353ED17}"/>
              </a:ext>
            </a:extLst>
          </p:cNvPr>
          <p:cNvSpPr txBox="1"/>
          <p:nvPr/>
        </p:nvSpPr>
        <p:spPr>
          <a:xfrm>
            <a:off x="6691036" y="5192659"/>
            <a:ext cx="4158111" cy="1169551"/>
          </a:xfrm>
          <a:prstGeom prst="rect">
            <a:avLst/>
          </a:prstGeom>
          <a:noFill/>
        </p:spPr>
        <p:txBody>
          <a:bodyPr wrap="square" rtlCol="0">
            <a:spAutoFit/>
          </a:bodyPr>
          <a:lstStyle/>
          <a:p>
            <a:r>
              <a:rPr lang="en-US" sz="1400"/>
              <a:t>function() {</a:t>
            </a:r>
          </a:p>
          <a:p>
            <a:r>
              <a:rPr lang="en-US" sz="1400"/>
              <a:t>    const url = reader.result;</a:t>
            </a:r>
          </a:p>
          <a:p>
            <a:r>
              <a:rPr lang="en-US" sz="1400"/>
              <a:t>    const frame = document.createElement(“img”);</a:t>
            </a:r>
          </a:p>
          <a:p>
            <a:r>
              <a:rPr lang="en-US" sz="1400"/>
              <a:t>    frame.src = url;</a:t>
            </a:r>
          </a:p>
          <a:p>
            <a:r>
              <a:rPr lang="en-US" sz="1400"/>
              <a:t>    const image_array = </a:t>
            </a:r>
            <a:r>
              <a:rPr lang="en-US" sz="1400">
                <a:solidFill>
                  <a:srgbClr val="0066FF"/>
                </a:solidFill>
              </a:rPr>
              <a:t>tf.browser.fromPixels</a:t>
            </a:r>
            <a:r>
              <a:rPr lang="en-US" sz="1400"/>
              <a:t>(frame);}</a:t>
            </a:r>
          </a:p>
        </p:txBody>
      </p:sp>
    </p:spTree>
    <p:extLst>
      <p:ext uri="{BB962C8B-B14F-4D97-AF65-F5344CB8AC3E}">
        <p14:creationId xmlns:p14="http://schemas.microsoft.com/office/powerpoint/2010/main" val="15625156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3883143" y="124028"/>
            <a:ext cx="3721087" cy="523220"/>
          </a:xfrm>
          <a:prstGeom prst="rect">
            <a:avLst/>
          </a:prstGeom>
          <a:noFill/>
        </p:spPr>
        <p:txBody>
          <a:bodyPr wrap="square" rtlCol="0">
            <a:spAutoFit/>
          </a:bodyPr>
          <a:lstStyle/>
          <a:p>
            <a:r>
              <a:rPr lang="en-US" sz="2800" b="1" u="sng"/>
              <a:t>Creating HTML object</a:t>
            </a:r>
          </a:p>
        </p:txBody>
      </p:sp>
      <p:sp>
        <p:nvSpPr>
          <p:cNvPr id="10" name="TextBox 9">
            <a:extLst>
              <a:ext uri="{FF2B5EF4-FFF2-40B4-BE49-F238E27FC236}">
                <a16:creationId xmlns:a16="http://schemas.microsoft.com/office/drawing/2014/main" id="{FF0EF753-E16D-48E7-8937-E2423E99DEF1}"/>
              </a:ext>
            </a:extLst>
          </p:cNvPr>
          <p:cNvSpPr txBox="1"/>
          <p:nvPr/>
        </p:nvSpPr>
        <p:spPr>
          <a:xfrm>
            <a:off x="326623" y="1080565"/>
            <a:ext cx="8798715" cy="307777"/>
          </a:xfrm>
          <a:prstGeom prst="rect">
            <a:avLst/>
          </a:prstGeom>
          <a:noFill/>
        </p:spPr>
        <p:txBody>
          <a:bodyPr wrap="square">
            <a:spAutoFit/>
          </a:bodyPr>
          <a:lstStyle/>
          <a:p>
            <a:r>
              <a:rPr lang="en-US" sz="1400"/>
              <a:t>For instance, uploaded a potato leaf image, and then reposted it to the webpage, along with its pixel array.  </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1D2F73B7-E9A9-A2C5-56DB-22EFB53059CF}"/>
                  </a:ext>
                </a:extLst>
              </p14:cNvPr>
              <p14:cNvContentPartPr/>
              <p14:nvPr/>
            </p14:nvContentPartPr>
            <p14:xfrm>
              <a:off x="6096000" y="3927172"/>
              <a:ext cx="618480" cy="240840"/>
            </p14:xfrm>
          </p:contentPart>
        </mc:Choice>
        <mc:Fallback xmlns="">
          <p:pic>
            <p:nvPicPr>
              <p:cNvPr id="3" name="Ink 2">
                <a:extLst>
                  <a:ext uri="{FF2B5EF4-FFF2-40B4-BE49-F238E27FC236}">
                    <a16:creationId xmlns:a16="http://schemas.microsoft.com/office/drawing/2014/main" id="{1D2F73B7-E9A9-A2C5-56DB-22EFB53059CF}"/>
                  </a:ext>
                </a:extLst>
              </p:cNvPr>
              <p:cNvPicPr/>
              <p:nvPr/>
            </p:nvPicPr>
            <p:blipFill>
              <a:blip r:embed="rId4"/>
              <a:stretch>
                <a:fillRect/>
              </a:stretch>
            </p:blipFill>
            <p:spPr>
              <a:xfrm>
                <a:off x="6089880" y="3921052"/>
                <a:ext cx="630720" cy="253080"/>
              </a:xfrm>
              <a:prstGeom prst="rect">
                <a:avLst/>
              </a:prstGeom>
            </p:spPr>
          </p:pic>
        </mc:Fallback>
      </mc:AlternateContent>
      <p:pic>
        <p:nvPicPr>
          <p:cNvPr id="8" name="Picture 7">
            <a:extLst>
              <a:ext uri="{FF2B5EF4-FFF2-40B4-BE49-F238E27FC236}">
                <a16:creationId xmlns:a16="http://schemas.microsoft.com/office/drawing/2014/main" id="{78FFFC13-D4ED-23E5-AB58-FFB11F879DD6}"/>
              </a:ext>
            </a:extLst>
          </p:cNvPr>
          <p:cNvPicPr>
            <a:picLocks noChangeAspect="1"/>
          </p:cNvPicPr>
          <p:nvPr/>
        </p:nvPicPr>
        <p:blipFill>
          <a:blip r:embed="rId5"/>
          <a:stretch>
            <a:fillRect/>
          </a:stretch>
        </p:blipFill>
        <p:spPr>
          <a:xfrm>
            <a:off x="487768" y="1727266"/>
            <a:ext cx="5151566" cy="4183743"/>
          </a:xfrm>
          <a:prstGeom prst="rect">
            <a:avLst/>
          </a:prstGeom>
        </p:spPr>
      </p:pic>
      <p:pic>
        <p:nvPicPr>
          <p:cNvPr id="12" name="Picture 11">
            <a:extLst>
              <a:ext uri="{FF2B5EF4-FFF2-40B4-BE49-F238E27FC236}">
                <a16:creationId xmlns:a16="http://schemas.microsoft.com/office/drawing/2014/main" id="{00B854B5-79A1-2598-C37E-83A39AB83F13}"/>
              </a:ext>
            </a:extLst>
          </p:cNvPr>
          <p:cNvPicPr>
            <a:picLocks noChangeAspect="1"/>
          </p:cNvPicPr>
          <p:nvPr/>
        </p:nvPicPr>
        <p:blipFill>
          <a:blip r:embed="rId6"/>
          <a:stretch>
            <a:fillRect/>
          </a:stretch>
        </p:blipFill>
        <p:spPr>
          <a:xfrm>
            <a:off x="7406935" y="1727266"/>
            <a:ext cx="3710669" cy="4183743"/>
          </a:xfrm>
          <a:prstGeom prst="rect">
            <a:avLst/>
          </a:prstGeom>
        </p:spPr>
      </p:pic>
    </p:spTree>
    <p:extLst>
      <p:ext uri="{BB962C8B-B14F-4D97-AF65-F5344CB8AC3E}">
        <p14:creationId xmlns:p14="http://schemas.microsoft.com/office/powerpoint/2010/main" val="23966403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512887" y="1077760"/>
            <a:ext cx="10499913" cy="830997"/>
          </a:xfrm>
          <a:prstGeom prst="rect">
            <a:avLst/>
          </a:prstGeom>
          <a:noFill/>
        </p:spPr>
        <p:txBody>
          <a:bodyPr wrap="square" rtlCol="0">
            <a:spAutoFit/>
          </a:bodyPr>
          <a:lstStyle/>
          <a:p>
            <a:r>
              <a:rPr lang="en-US" sz="1600" dirty="0"/>
              <a:t>As we said in html file, we can use a canvas tag to set up graphics.  Typically want to set up a region with a set width and height, and maybe border, and maybe we’d set up two canvases on top of each other - see html file on setting position, etc.   Will need to assign an id if using with </a:t>
            </a:r>
            <a:r>
              <a:rPr lang="en-US" sz="1600" dirty="0" err="1"/>
              <a:t>Javascript</a:t>
            </a:r>
            <a:r>
              <a:rPr lang="en-US" sz="1600" dirty="0"/>
              <a:t>.  As recall in html file, we set up the canvas object with something like this,</a:t>
            </a:r>
          </a:p>
        </p:txBody>
      </p:sp>
      <p:sp>
        <p:nvSpPr>
          <p:cNvPr id="7" name="TextBox 6">
            <a:extLst>
              <a:ext uri="{FF2B5EF4-FFF2-40B4-BE49-F238E27FC236}">
                <a16:creationId xmlns:a16="http://schemas.microsoft.com/office/drawing/2014/main" id="{EAA5AF1F-BA4B-442F-81C1-8CDC33AE0139}"/>
              </a:ext>
            </a:extLst>
          </p:cNvPr>
          <p:cNvSpPr txBox="1"/>
          <p:nvPr/>
        </p:nvSpPr>
        <p:spPr>
          <a:xfrm>
            <a:off x="512886" y="3684648"/>
            <a:ext cx="4914519" cy="1323439"/>
          </a:xfrm>
          <a:prstGeom prst="rect">
            <a:avLst/>
          </a:prstGeom>
          <a:noFill/>
        </p:spPr>
        <p:txBody>
          <a:bodyPr wrap="square" rtlCol="0">
            <a:spAutoFit/>
          </a:bodyPr>
          <a:lstStyle/>
          <a:p>
            <a:r>
              <a:rPr lang="en-US" sz="1600"/>
              <a:t>&lt;script&gt;</a:t>
            </a:r>
          </a:p>
          <a:p>
            <a:r>
              <a:rPr lang="en-US" sz="1600"/>
              <a:t>  var  cv =    document.getElementById(“myCanvas”);</a:t>
            </a:r>
          </a:p>
          <a:p>
            <a:r>
              <a:rPr lang="en-US" sz="1600"/>
              <a:t>  var  ct = cv.getContext(“2d”);</a:t>
            </a:r>
          </a:p>
          <a:p>
            <a:r>
              <a:rPr lang="en-US" sz="1600"/>
              <a:t>  bunch of commands;</a:t>
            </a:r>
          </a:p>
          <a:p>
            <a:r>
              <a:rPr lang="en-US" sz="1600"/>
              <a:t>&lt;/script&gt;</a:t>
            </a:r>
            <a:endParaRPr lang="en-US"/>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39E692C2-8290-44BB-BABF-5CF6B4E28F18}"/>
                  </a:ext>
                </a:extLst>
              </p14:cNvPr>
              <p14:cNvContentPartPr/>
              <p14:nvPr/>
            </p14:nvContentPartPr>
            <p14:xfrm>
              <a:off x="3126127" y="4411659"/>
              <a:ext cx="2405880" cy="67320"/>
            </p14:xfrm>
          </p:contentPart>
        </mc:Choice>
        <mc:Fallback xmlns="">
          <p:pic>
            <p:nvPicPr>
              <p:cNvPr id="5" name="Ink 4">
                <a:extLst>
                  <a:ext uri="{FF2B5EF4-FFF2-40B4-BE49-F238E27FC236}">
                    <a16:creationId xmlns:a16="http://schemas.microsoft.com/office/drawing/2014/main" id="{39E692C2-8290-44BB-BABF-5CF6B4E28F18}"/>
                  </a:ext>
                </a:extLst>
              </p:cNvPr>
              <p:cNvPicPr/>
              <p:nvPr/>
            </p:nvPicPr>
            <p:blipFill>
              <a:blip r:embed="rId4"/>
              <a:stretch>
                <a:fillRect/>
              </a:stretch>
            </p:blipFill>
            <p:spPr>
              <a:xfrm>
                <a:off x="3121806" y="4407339"/>
                <a:ext cx="2414521" cy="75960"/>
              </a:xfrm>
              <a:prstGeom prst="rect">
                <a:avLst/>
              </a:prstGeom>
            </p:spPr>
          </p:pic>
        </mc:Fallback>
      </mc:AlternateContent>
      <p:sp>
        <p:nvSpPr>
          <p:cNvPr id="9" name="TextBox 8">
            <a:extLst>
              <a:ext uri="{FF2B5EF4-FFF2-40B4-BE49-F238E27FC236}">
                <a16:creationId xmlns:a16="http://schemas.microsoft.com/office/drawing/2014/main" id="{1BE395C5-6969-4842-BA0C-8FCBEA6E3399}"/>
              </a:ext>
            </a:extLst>
          </p:cNvPr>
          <p:cNvSpPr txBox="1"/>
          <p:nvPr/>
        </p:nvSpPr>
        <p:spPr>
          <a:xfrm>
            <a:off x="5725136" y="4290635"/>
            <a:ext cx="2171992" cy="307777"/>
          </a:xfrm>
          <a:prstGeom prst="rect">
            <a:avLst/>
          </a:prstGeom>
          <a:noFill/>
        </p:spPr>
        <p:txBody>
          <a:bodyPr wrap="square" rtlCol="0">
            <a:spAutoFit/>
          </a:bodyPr>
          <a:lstStyle/>
          <a:p>
            <a:r>
              <a:rPr lang="en-US" sz="1400"/>
              <a:t>Creates a 2D graph object</a:t>
            </a:r>
            <a:endParaRPr lang="en-US"/>
          </a:p>
        </p:txBody>
      </p:sp>
      <p:sp>
        <p:nvSpPr>
          <p:cNvPr id="10" name="TextBox 9">
            <a:extLst>
              <a:ext uri="{FF2B5EF4-FFF2-40B4-BE49-F238E27FC236}">
                <a16:creationId xmlns:a16="http://schemas.microsoft.com/office/drawing/2014/main" id="{C5EEED3B-DFC6-4402-9A2E-B0A48A6CA5D1}"/>
              </a:ext>
            </a:extLst>
          </p:cNvPr>
          <p:cNvSpPr txBox="1"/>
          <p:nvPr/>
        </p:nvSpPr>
        <p:spPr>
          <a:xfrm>
            <a:off x="541717" y="5774507"/>
            <a:ext cx="2134389" cy="338554"/>
          </a:xfrm>
          <a:prstGeom prst="rect">
            <a:avLst/>
          </a:prstGeom>
          <a:noFill/>
        </p:spPr>
        <p:txBody>
          <a:bodyPr wrap="square" rtlCol="0">
            <a:spAutoFit/>
          </a:bodyPr>
          <a:lstStyle/>
          <a:p>
            <a:r>
              <a:rPr lang="en-US" sz="1600"/>
              <a:t>ct.clearRect(200,100);</a:t>
            </a:r>
            <a:endParaRPr lang="en-US"/>
          </a:p>
        </p:txBody>
      </p:sp>
      <p:sp>
        <p:nvSpPr>
          <p:cNvPr id="12" name="TextBox 11">
            <a:extLst>
              <a:ext uri="{FF2B5EF4-FFF2-40B4-BE49-F238E27FC236}">
                <a16:creationId xmlns:a16="http://schemas.microsoft.com/office/drawing/2014/main" id="{E80AA2FA-D793-4AE7-A450-08323646FF53}"/>
              </a:ext>
            </a:extLst>
          </p:cNvPr>
          <p:cNvSpPr txBox="1"/>
          <p:nvPr/>
        </p:nvSpPr>
        <p:spPr>
          <a:xfrm>
            <a:off x="512887" y="5241634"/>
            <a:ext cx="3332994" cy="338554"/>
          </a:xfrm>
          <a:prstGeom prst="rect">
            <a:avLst/>
          </a:prstGeom>
          <a:noFill/>
        </p:spPr>
        <p:txBody>
          <a:bodyPr wrap="square" rtlCol="0">
            <a:spAutoFit/>
          </a:bodyPr>
          <a:lstStyle/>
          <a:p>
            <a:r>
              <a:rPr lang="en-US" sz="1600"/>
              <a:t>Can </a:t>
            </a:r>
            <a:r>
              <a:rPr lang="en-US" sz="1600" b="1"/>
              <a:t>clear</a:t>
            </a:r>
            <a:r>
              <a:rPr lang="en-US" sz="1600"/>
              <a:t> the drawing with:</a:t>
            </a:r>
            <a:endParaRPr lang="en-US"/>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5636A17D-158F-49B2-915D-7E8ED5590C27}"/>
                  </a:ext>
                </a:extLst>
              </p14:cNvPr>
              <p14:cNvContentPartPr/>
              <p14:nvPr/>
            </p14:nvContentPartPr>
            <p14:xfrm>
              <a:off x="2712835" y="5939440"/>
              <a:ext cx="2405880" cy="67320"/>
            </p14:xfrm>
          </p:contentPart>
        </mc:Choice>
        <mc:Fallback xmlns="">
          <p:pic>
            <p:nvPicPr>
              <p:cNvPr id="14" name="Ink 13">
                <a:extLst>
                  <a:ext uri="{FF2B5EF4-FFF2-40B4-BE49-F238E27FC236}">
                    <a16:creationId xmlns:a16="http://schemas.microsoft.com/office/drawing/2014/main" id="{5636A17D-158F-49B2-915D-7E8ED5590C27}"/>
                  </a:ext>
                </a:extLst>
              </p:cNvPr>
              <p:cNvPicPr/>
              <p:nvPr/>
            </p:nvPicPr>
            <p:blipFill>
              <a:blip r:embed="rId6"/>
              <a:stretch>
                <a:fillRect/>
              </a:stretch>
            </p:blipFill>
            <p:spPr>
              <a:xfrm>
                <a:off x="2708514" y="5935120"/>
                <a:ext cx="2414521" cy="75960"/>
              </a:xfrm>
              <a:prstGeom prst="rect">
                <a:avLst/>
              </a:prstGeom>
            </p:spPr>
          </p:pic>
        </mc:Fallback>
      </mc:AlternateContent>
      <p:sp>
        <p:nvSpPr>
          <p:cNvPr id="15" name="TextBox 14">
            <a:extLst>
              <a:ext uri="{FF2B5EF4-FFF2-40B4-BE49-F238E27FC236}">
                <a16:creationId xmlns:a16="http://schemas.microsoft.com/office/drawing/2014/main" id="{AB798621-DF9A-438B-8D7F-1D4AC94B30C1}"/>
              </a:ext>
            </a:extLst>
          </p:cNvPr>
          <p:cNvSpPr txBox="1"/>
          <p:nvPr/>
        </p:nvSpPr>
        <p:spPr>
          <a:xfrm>
            <a:off x="5338457" y="5830770"/>
            <a:ext cx="5565723" cy="307777"/>
          </a:xfrm>
          <a:prstGeom prst="rect">
            <a:avLst/>
          </a:prstGeom>
          <a:noFill/>
        </p:spPr>
        <p:txBody>
          <a:bodyPr wrap="square" rtlCol="0">
            <a:spAutoFit/>
          </a:bodyPr>
          <a:lstStyle/>
          <a:p>
            <a:r>
              <a:rPr lang="en-US" sz="1400"/>
              <a:t>200, 100 is just the dimension of the canvas - change values accordingly.  </a:t>
            </a:r>
            <a:endParaRPr lang="en-US"/>
          </a:p>
        </p:txBody>
      </p:sp>
      <p:pic>
        <p:nvPicPr>
          <p:cNvPr id="11" name="Picture 10">
            <a:extLst>
              <a:ext uri="{FF2B5EF4-FFF2-40B4-BE49-F238E27FC236}">
                <a16:creationId xmlns:a16="http://schemas.microsoft.com/office/drawing/2014/main" id="{CDE6FCE9-5299-4909-AE55-F23ED1E8B219}"/>
              </a:ext>
            </a:extLst>
          </p:cNvPr>
          <p:cNvPicPr>
            <a:picLocks noChangeAspect="1"/>
          </p:cNvPicPr>
          <p:nvPr/>
        </p:nvPicPr>
        <p:blipFill>
          <a:blip r:embed="rId7"/>
          <a:stretch>
            <a:fillRect/>
          </a:stretch>
        </p:blipFill>
        <p:spPr>
          <a:xfrm>
            <a:off x="512887" y="2184083"/>
            <a:ext cx="7976672" cy="543680"/>
          </a:xfrm>
          <a:prstGeom prst="rect">
            <a:avLst/>
          </a:prstGeom>
        </p:spPr>
      </p:pic>
      <p:sp>
        <p:nvSpPr>
          <p:cNvPr id="3" name="TextBox 2">
            <a:extLst>
              <a:ext uri="{FF2B5EF4-FFF2-40B4-BE49-F238E27FC236}">
                <a16:creationId xmlns:a16="http://schemas.microsoft.com/office/drawing/2014/main" id="{B07C652D-BA6A-4184-90E9-DACD38B2BCE8}"/>
              </a:ext>
            </a:extLst>
          </p:cNvPr>
          <p:cNvSpPr txBox="1"/>
          <p:nvPr/>
        </p:nvSpPr>
        <p:spPr>
          <a:xfrm>
            <a:off x="541717" y="3027501"/>
            <a:ext cx="6603801" cy="338554"/>
          </a:xfrm>
          <a:prstGeom prst="rect">
            <a:avLst/>
          </a:prstGeom>
          <a:noFill/>
        </p:spPr>
        <p:txBody>
          <a:bodyPr wrap="square" rtlCol="0">
            <a:spAutoFit/>
          </a:bodyPr>
          <a:lstStyle/>
          <a:p>
            <a:r>
              <a:rPr lang="en-US" sz="1600" dirty="0"/>
              <a:t>And then to manipulate it with </a:t>
            </a:r>
            <a:r>
              <a:rPr lang="en-US" sz="1600" dirty="0" err="1"/>
              <a:t>javascript</a:t>
            </a:r>
            <a:r>
              <a:rPr lang="en-US" sz="1600" dirty="0"/>
              <a:t> we start with something like this,</a:t>
            </a:r>
          </a:p>
        </p:txBody>
      </p:sp>
    </p:spTree>
    <p:extLst>
      <p:ext uri="{BB962C8B-B14F-4D97-AF65-F5344CB8AC3E}">
        <p14:creationId xmlns:p14="http://schemas.microsoft.com/office/powerpoint/2010/main" val="2580540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1870128" cy="523220"/>
          </a:xfrm>
          <a:prstGeom prst="rect">
            <a:avLst/>
          </a:prstGeom>
          <a:noFill/>
        </p:spPr>
        <p:txBody>
          <a:bodyPr wrap="square" rtlCol="0">
            <a:spAutoFit/>
          </a:bodyPr>
          <a:lstStyle/>
          <a:p>
            <a:r>
              <a:rPr lang="en-US" sz="2800" b="1" u="sng"/>
              <a:t>JavaScript</a:t>
            </a:r>
          </a:p>
        </p:txBody>
      </p:sp>
      <p:sp>
        <p:nvSpPr>
          <p:cNvPr id="3" name="TextBox 2">
            <a:extLst>
              <a:ext uri="{FF2B5EF4-FFF2-40B4-BE49-F238E27FC236}">
                <a16:creationId xmlns:a16="http://schemas.microsoft.com/office/drawing/2014/main" id="{F4EB3E7F-4B61-429F-A56A-29F443333B47}"/>
              </a:ext>
            </a:extLst>
          </p:cNvPr>
          <p:cNvSpPr txBox="1"/>
          <p:nvPr/>
        </p:nvSpPr>
        <p:spPr>
          <a:xfrm>
            <a:off x="507024" y="1392627"/>
            <a:ext cx="5608948" cy="1015663"/>
          </a:xfrm>
          <a:prstGeom prst="rect">
            <a:avLst/>
          </a:prstGeom>
          <a:noFill/>
        </p:spPr>
        <p:txBody>
          <a:bodyPr wrap="square" rtlCol="0">
            <a:spAutoFit/>
          </a:bodyPr>
          <a:lstStyle/>
          <a:p>
            <a:r>
              <a:rPr lang="en-US" sz="1600"/>
              <a:t>Comments are not like in Python:</a:t>
            </a:r>
          </a:p>
          <a:p>
            <a:endParaRPr lang="en-US" sz="1600"/>
          </a:p>
          <a:p>
            <a:r>
              <a:rPr lang="en-US" sz="1400"/>
              <a:t>//  comment			is for inline comments</a:t>
            </a:r>
          </a:p>
          <a:p>
            <a:r>
              <a:rPr lang="en-US" sz="1400"/>
              <a:t>/*  comments */		is for longer ones</a:t>
            </a:r>
          </a:p>
        </p:txBody>
      </p:sp>
      <p:sp>
        <p:nvSpPr>
          <p:cNvPr id="5" name="TextBox 4">
            <a:extLst>
              <a:ext uri="{FF2B5EF4-FFF2-40B4-BE49-F238E27FC236}">
                <a16:creationId xmlns:a16="http://schemas.microsoft.com/office/drawing/2014/main" id="{143DB625-C63A-400C-BFBF-1B179E59BF9D}"/>
              </a:ext>
            </a:extLst>
          </p:cNvPr>
          <p:cNvSpPr txBox="1"/>
          <p:nvPr/>
        </p:nvSpPr>
        <p:spPr>
          <a:xfrm>
            <a:off x="428366" y="4247266"/>
            <a:ext cx="5608948" cy="584775"/>
          </a:xfrm>
          <a:prstGeom prst="rect">
            <a:avLst/>
          </a:prstGeom>
          <a:noFill/>
        </p:spPr>
        <p:txBody>
          <a:bodyPr wrap="square" rtlCol="0">
            <a:spAutoFit/>
          </a:bodyPr>
          <a:lstStyle/>
          <a:p>
            <a:r>
              <a:rPr lang="en-US" sz="1600" dirty="0"/>
              <a:t>Unlike Python, each command is ended with a semi-colon ;</a:t>
            </a:r>
          </a:p>
          <a:p>
            <a:r>
              <a:rPr lang="en-US" sz="1600" dirty="0"/>
              <a:t>And capitalization </a:t>
            </a:r>
            <a:r>
              <a:rPr lang="en-US" sz="1600"/>
              <a:t>in variables, </a:t>
            </a:r>
            <a:r>
              <a:rPr lang="en-US" sz="1600" dirty="0"/>
              <a:t>function names, etc. matters!  </a:t>
            </a:r>
          </a:p>
        </p:txBody>
      </p:sp>
      <p:sp>
        <p:nvSpPr>
          <p:cNvPr id="4" name="TextBox 3">
            <a:extLst>
              <a:ext uri="{FF2B5EF4-FFF2-40B4-BE49-F238E27FC236}">
                <a16:creationId xmlns:a16="http://schemas.microsoft.com/office/drawing/2014/main" id="{6104FCCE-B26C-BB74-8B21-281974781E82}"/>
              </a:ext>
            </a:extLst>
          </p:cNvPr>
          <p:cNvSpPr txBox="1"/>
          <p:nvPr/>
        </p:nvSpPr>
        <p:spPr>
          <a:xfrm>
            <a:off x="7089058" y="4247266"/>
            <a:ext cx="4365522" cy="584775"/>
          </a:xfrm>
          <a:prstGeom prst="rect">
            <a:avLst/>
          </a:prstGeom>
          <a:noFill/>
          <a:ln>
            <a:solidFill>
              <a:srgbClr val="FF0000"/>
            </a:solidFill>
          </a:ln>
        </p:spPr>
        <p:txBody>
          <a:bodyPr wrap="square" rtlCol="0">
            <a:spAutoFit/>
          </a:bodyPr>
          <a:lstStyle/>
          <a:p>
            <a:r>
              <a:rPr lang="en-US" sz="1600"/>
              <a:t>you can continue code on the next line w/o any punctuation stuff</a:t>
            </a:r>
          </a:p>
        </p:txBody>
      </p:sp>
      <p:pic>
        <p:nvPicPr>
          <p:cNvPr id="8" name="Picture 7">
            <a:extLst>
              <a:ext uri="{FF2B5EF4-FFF2-40B4-BE49-F238E27FC236}">
                <a16:creationId xmlns:a16="http://schemas.microsoft.com/office/drawing/2014/main" id="{65E9B1A5-ED80-771A-FDF4-B1381906B478}"/>
              </a:ext>
            </a:extLst>
          </p:cNvPr>
          <p:cNvPicPr>
            <a:picLocks noChangeAspect="1"/>
          </p:cNvPicPr>
          <p:nvPr/>
        </p:nvPicPr>
        <p:blipFill>
          <a:blip r:embed="rId3"/>
          <a:stretch>
            <a:fillRect/>
          </a:stretch>
        </p:blipFill>
        <p:spPr>
          <a:xfrm>
            <a:off x="507024" y="2711375"/>
            <a:ext cx="8125699" cy="984445"/>
          </a:xfrm>
          <a:prstGeom prst="rect">
            <a:avLst/>
          </a:prstGeom>
        </p:spPr>
      </p:pic>
    </p:spTree>
    <p:extLst>
      <p:ext uri="{BB962C8B-B14F-4D97-AF65-F5344CB8AC3E}">
        <p14:creationId xmlns:p14="http://schemas.microsoft.com/office/powerpoint/2010/main" val="21834977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495431" y="1176041"/>
            <a:ext cx="10145685" cy="338554"/>
          </a:xfrm>
          <a:prstGeom prst="rect">
            <a:avLst/>
          </a:prstGeom>
          <a:noFill/>
        </p:spPr>
        <p:txBody>
          <a:bodyPr wrap="square" rtlCol="0">
            <a:spAutoFit/>
          </a:bodyPr>
          <a:lstStyle/>
          <a:p>
            <a:r>
              <a:rPr lang="en-US" sz="1600"/>
              <a:t>bunch of commands may include …..note coordinates specify distance to the right and below the upper left corner.</a:t>
            </a:r>
          </a:p>
        </p:txBody>
      </p:sp>
      <p:sp>
        <p:nvSpPr>
          <p:cNvPr id="11" name="TextBox 10">
            <a:extLst>
              <a:ext uri="{FF2B5EF4-FFF2-40B4-BE49-F238E27FC236}">
                <a16:creationId xmlns:a16="http://schemas.microsoft.com/office/drawing/2014/main" id="{160F3F97-2C61-4C3D-B018-582F3657D356}"/>
              </a:ext>
            </a:extLst>
          </p:cNvPr>
          <p:cNvSpPr txBox="1"/>
          <p:nvPr/>
        </p:nvSpPr>
        <p:spPr>
          <a:xfrm>
            <a:off x="495431" y="3785900"/>
            <a:ext cx="2544911" cy="2862322"/>
          </a:xfrm>
          <a:prstGeom prst="rect">
            <a:avLst/>
          </a:prstGeom>
          <a:noFill/>
        </p:spPr>
        <p:txBody>
          <a:bodyPr wrap="square">
            <a:spAutoFit/>
          </a:bodyPr>
          <a:lstStyle/>
          <a:p>
            <a:r>
              <a:rPr lang="en-US" sz="1800" b="1" dirty="0"/>
              <a:t>Draw Connected lines</a:t>
            </a:r>
          </a:p>
          <a:p>
            <a:r>
              <a:rPr lang="en-US" dirty="0" err="1"/>
              <a:t>c</a:t>
            </a:r>
            <a:r>
              <a:rPr lang="en-US" sz="1800" dirty="0" err="1"/>
              <a:t>t.beginPath</a:t>
            </a:r>
            <a:r>
              <a:rPr lang="en-US" sz="1800" dirty="0"/>
              <a:t>();</a:t>
            </a:r>
          </a:p>
          <a:p>
            <a:r>
              <a:rPr lang="en-US" sz="1800" dirty="0" err="1"/>
              <a:t>ct.moveTo</a:t>
            </a:r>
            <a:r>
              <a:rPr lang="en-US" sz="1800" dirty="0"/>
              <a:t>(</a:t>
            </a:r>
            <a:r>
              <a:rPr lang="en-US" sz="1800" dirty="0" err="1"/>
              <a:t>a,b</a:t>
            </a:r>
            <a:r>
              <a:rPr lang="en-US" sz="1800" dirty="0"/>
              <a:t>);</a:t>
            </a:r>
          </a:p>
          <a:p>
            <a:r>
              <a:rPr lang="en-US" sz="1800" dirty="0" err="1"/>
              <a:t>ct.lineTo</a:t>
            </a:r>
            <a:r>
              <a:rPr lang="en-US" sz="1800" dirty="0"/>
              <a:t>(</a:t>
            </a:r>
            <a:r>
              <a:rPr lang="en-US" sz="1800" dirty="0" err="1"/>
              <a:t>c,d</a:t>
            </a:r>
            <a:r>
              <a:rPr lang="en-US" sz="1800" dirty="0"/>
              <a:t>);</a:t>
            </a:r>
          </a:p>
          <a:p>
            <a:r>
              <a:rPr lang="en-US" dirty="0" err="1"/>
              <a:t>ct.lineTo</a:t>
            </a:r>
            <a:r>
              <a:rPr lang="en-US" dirty="0"/>
              <a:t>(</a:t>
            </a:r>
            <a:r>
              <a:rPr lang="en-US" dirty="0" err="1"/>
              <a:t>e,f</a:t>
            </a:r>
            <a:r>
              <a:rPr lang="en-US" dirty="0"/>
              <a:t>);</a:t>
            </a:r>
          </a:p>
          <a:p>
            <a:r>
              <a:rPr lang="en-US" dirty="0" err="1"/>
              <a:t>c</a:t>
            </a:r>
            <a:r>
              <a:rPr lang="en-US" sz="1800" dirty="0" err="1"/>
              <a:t>t.lineTo</a:t>
            </a:r>
            <a:r>
              <a:rPr lang="en-US" sz="1800" dirty="0"/>
              <a:t>(</a:t>
            </a:r>
            <a:r>
              <a:rPr lang="en-US" sz="1800" dirty="0" err="1"/>
              <a:t>g,h</a:t>
            </a:r>
            <a:r>
              <a:rPr lang="en-US" sz="1800" dirty="0"/>
              <a:t>);</a:t>
            </a:r>
          </a:p>
          <a:p>
            <a:r>
              <a:rPr lang="en-US" dirty="0"/>
              <a:t>etc.</a:t>
            </a:r>
            <a:endParaRPr lang="en-US" sz="1800" dirty="0"/>
          </a:p>
          <a:p>
            <a:r>
              <a:rPr lang="en-US" dirty="0" err="1"/>
              <a:t>c</a:t>
            </a:r>
            <a:r>
              <a:rPr lang="en-US" sz="1800" dirty="0" err="1"/>
              <a:t>t.lineWidth</a:t>
            </a:r>
            <a:r>
              <a:rPr lang="en-US" sz="1800" dirty="0"/>
              <a:t> = 15;</a:t>
            </a:r>
          </a:p>
          <a:p>
            <a:r>
              <a:rPr lang="en-US" sz="1800" dirty="0" err="1"/>
              <a:t>ct.strokeStyle</a:t>
            </a:r>
            <a:r>
              <a:rPr lang="en-US" dirty="0"/>
              <a:t> = “</a:t>
            </a:r>
            <a:r>
              <a:rPr lang="en-US"/>
              <a:t>color”;</a:t>
            </a:r>
            <a:endParaRPr lang="en-US" sz="1800" dirty="0"/>
          </a:p>
          <a:p>
            <a:r>
              <a:rPr lang="en-US" sz="1800" dirty="0" err="1"/>
              <a:t>ct.stroke</a:t>
            </a:r>
            <a:r>
              <a:rPr lang="en-US" sz="1800" dirty="0"/>
              <a:t>();</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B69A1AD0-54B3-41D0-AF8B-CEBA032E8853}"/>
                  </a:ext>
                </a:extLst>
              </p14:cNvPr>
              <p14:cNvContentPartPr/>
              <p14:nvPr/>
            </p14:nvContentPartPr>
            <p14:xfrm>
              <a:off x="2246757" y="4349582"/>
              <a:ext cx="793586" cy="45719"/>
            </p14:xfrm>
          </p:contentPart>
        </mc:Choice>
        <mc:Fallback xmlns="">
          <p:pic>
            <p:nvPicPr>
              <p:cNvPr id="12" name="Ink 11">
                <a:extLst>
                  <a:ext uri="{FF2B5EF4-FFF2-40B4-BE49-F238E27FC236}">
                    <a16:creationId xmlns:a16="http://schemas.microsoft.com/office/drawing/2014/main" id="{B69A1AD0-54B3-41D0-AF8B-CEBA032E8853}"/>
                  </a:ext>
                </a:extLst>
              </p:cNvPr>
              <p:cNvPicPr/>
              <p:nvPr/>
            </p:nvPicPr>
            <p:blipFill>
              <a:blip r:embed="rId4"/>
              <a:stretch>
                <a:fillRect/>
              </a:stretch>
            </p:blipFill>
            <p:spPr>
              <a:xfrm>
                <a:off x="2237751" y="4340582"/>
                <a:ext cx="811237" cy="63359"/>
              </a:xfrm>
              <a:prstGeom prst="rect">
                <a:avLst/>
              </a:prstGeom>
            </p:spPr>
          </p:pic>
        </mc:Fallback>
      </mc:AlternateContent>
      <p:sp>
        <p:nvSpPr>
          <p:cNvPr id="13" name="TextBox 12">
            <a:extLst>
              <a:ext uri="{FF2B5EF4-FFF2-40B4-BE49-F238E27FC236}">
                <a16:creationId xmlns:a16="http://schemas.microsoft.com/office/drawing/2014/main" id="{1BF19E28-B821-4C57-AAAA-2F4EED99C088}"/>
              </a:ext>
            </a:extLst>
          </p:cNvPr>
          <p:cNvSpPr txBox="1"/>
          <p:nvPr/>
        </p:nvSpPr>
        <p:spPr>
          <a:xfrm flipH="1">
            <a:off x="3206879" y="4180306"/>
            <a:ext cx="2796336" cy="1169551"/>
          </a:xfrm>
          <a:prstGeom prst="rect">
            <a:avLst/>
          </a:prstGeom>
          <a:noFill/>
        </p:spPr>
        <p:txBody>
          <a:bodyPr wrap="square" rtlCol="0">
            <a:spAutoFit/>
          </a:bodyPr>
          <a:lstStyle/>
          <a:p>
            <a:r>
              <a:rPr lang="en-US" sz="1400"/>
              <a:t>draws line from (a,b) to (c,d) to (e,f) to (g,h), etc.  Basically this is what we use to draw functions - can just set the different x coordinates 1px apart.</a:t>
            </a:r>
          </a:p>
        </p:txBody>
      </p:sp>
      <p:sp>
        <p:nvSpPr>
          <p:cNvPr id="14" name="TextBox 13">
            <a:extLst>
              <a:ext uri="{FF2B5EF4-FFF2-40B4-BE49-F238E27FC236}">
                <a16:creationId xmlns:a16="http://schemas.microsoft.com/office/drawing/2014/main" id="{F91728AD-C108-43B6-AEFE-0E790DFA3E91}"/>
              </a:ext>
            </a:extLst>
          </p:cNvPr>
          <p:cNvSpPr txBox="1"/>
          <p:nvPr/>
        </p:nvSpPr>
        <p:spPr>
          <a:xfrm>
            <a:off x="495431" y="1748309"/>
            <a:ext cx="2476284" cy="1754326"/>
          </a:xfrm>
          <a:prstGeom prst="rect">
            <a:avLst/>
          </a:prstGeom>
          <a:noFill/>
        </p:spPr>
        <p:txBody>
          <a:bodyPr wrap="square">
            <a:spAutoFit/>
          </a:bodyPr>
          <a:lstStyle/>
          <a:p>
            <a:r>
              <a:rPr lang="en-US" sz="1800" b="1"/>
              <a:t>Draw Line</a:t>
            </a:r>
          </a:p>
          <a:p>
            <a:r>
              <a:rPr lang="en-US" sz="1800"/>
              <a:t>ct.moveTo(a,b);</a:t>
            </a:r>
          </a:p>
          <a:p>
            <a:r>
              <a:rPr lang="en-US" sz="1800"/>
              <a:t>ct.lineTo(c,d);</a:t>
            </a:r>
          </a:p>
          <a:p>
            <a:r>
              <a:rPr lang="en-US"/>
              <a:t>c</a:t>
            </a:r>
            <a:r>
              <a:rPr lang="en-US" sz="1800"/>
              <a:t>t.lineWidth = 10;</a:t>
            </a:r>
            <a:endParaRPr lang="en-US"/>
          </a:p>
          <a:p>
            <a:r>
              <a:rPr lang="en-US"/>
              <a:t>ct.strokeStyle = “color”;</a:t>
            </a:r>
            <a:endParaRPr lang="en-US" sz="1800"/>
          </a:p>
          <a:p>
            <a:r>
              <a:rPr lang="en-US" sz="1800"/>
              <a:t>ct.stroke();</a:t>
            </a:r>
          </a:p>
        </p:txBody>
      </p:sp>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931661D7-040F-4C38-83E9-5E8F2FC5795A}"/>
                  </a:ext>
                </a:extLst>
              </p14:cNvPr>
              <p14:cNvContentPartPr/>
              <p14:nvPr/>
            </p14:nvContentPartPr>
            <p14:xfrm>
              <a:off x="2502706" y="2336818"/>
              <a:ext cx="593640" cy="34200"/>
            </p14:xfrm>
          </p:contentPart>
        </mc:Choice>
        <mc:Fallback xmlns="">
          <p:pic>
            <p:nvPicPr>
              <p:cNvPr id="16" name="Ink 15">
                <a:extLst>
                  <a:ext uri="{FF2B5EF4-FFF2-40B4-BE49-F238E27FC236}">
                    <a16:creationId xmlns:a16="http://schemas.microsoft.com/office/drawing/2014/main" id="{931661D7-040F-4C38-83E9-5E8F2FC5795A}"/>
                  </a:ext>
                </a:extLst>
              </p:cNvPr>
              <p:cNvPicPr/>
              <p:nvPr/>
            </p:nvPicPr>
            <p:blipFill>
              <a:blip r:embed="rId6"/>
              <a:stretch>
                <a:fillRect/>
              </a:stretch>
            </p:blipFill>
            <p:spPr>
              <a:xfrm>
                <a:off x="2493701" y="2327818"/>
                <a:ext cx="611291" cy="51840"/>
              </a:xfrm>
              <a:prstGeom prst="rect">
                <a:avLst/>
              </a:prstGeom>
            </p:spPr>
          </p:pic>
        </mc:Fallback>
      </mc:AlternateContent>
      <p:sp>
        <p:nvSpPr>
          <p:cNvPr id="17" name="TextBox 16">
            <a:extLst>
              <a:ext uri="{FF2B5EF4-FFF2-40B4-BE49-F238E27FC236}">
                <a16:creationId xmlns:a16="http://schemas.microsoft.com/office/drawing/2014/main" id="{6E1DC550-662F-4060-BCC6-A4B7F90E8FF5}"/>
              </a:ext>
            </a:extLst>
          </p:cNvPr>
          <p:cNvSpPr txBox="1"/>
          <p:nvPr/>
        </p:nvSpPr>
        <p:spPr>
          <a:xfrm flipH="1">
            <a:off x="3158115" y="2011598"/>
            <a:ext cx="6413733" cy="523220"/>
          </a:xfrm>
          <a:prstGeom prst="rect">
            <a:avLst/>
          </a:prstGeom>
          <a:noFill/>
        </p:spPr>
        <p:txBody>
          <a:bodyPr wrap="square" rtlCol="0">
            <a:spAutoFit/>
          </a:bodyPr>
          <a:lstStyle/>
          <a:p>
            <a:r>
              <a:rPr lang="en-US" sz="1400" dirty="0" err="1"/>
              <a:t>moveTo</a:t>
            </a:r>
            <a:r>
              <a:rPr lang="en-US" sz="1400" dirty="0"/>
              <a:t> kind of picks up the (imaginary) ‘cursor’ and places it at the point (</a:t>
            </a:r>
            <a:r>
              <a:rPr lang="en-US" sz="1400" dirty="0" err="1"/>
              <a:t>a,b</a:t>
            </a:r>
            <a:r>
              <a:rPr lang="en-US" sz="1400" dirty="0"/>
              <a:t>)</a:t>
            </a:r>
          </a:p>
          <a:p>
            <a:r>
              <a:rPr lang="en-US" sz="1400" dirty="0" err="1"/>
              <a:t>lineTo</a:t>
            </a:r>
            <a:r>
              <a:rPr lang="en-US" sz="1400" dirty="0"/>
              <a:t> then draws line from (</a:t>
            </a:r>
            <a:r>
              <a:rPr lang="en-US" sz="1400" dirty="0" err="1"/>
              <a:t>a,b</a:t>
            </a:r>
            <a:r>
              <a:rPr lang="en-US" sz="1400" dirty="0"/>
              <a:t>) to (</a:t>
            </a:r>
            <a:r>
              <a:rPr lang="en-US" sz="1400" dirty="0" err="1"/>
              <a:t>c,d</a:t>
            </a:r>
            <a:r>
              <a:rPr lang="en-US" sz="1400" dirty="0"/>
              <a:t>)</a:t>
            </a:r>
          </a:p>
        </p:txBody>
      </p:sp>
      <p:grpSp>
        <p:nvGrpSpPr>
          <p:cNvPr id="20" name="Group 19">
            <a:extLst>
              <a:ext uri="{FF2B5EF4-FFF2-40B4-BE49-F238E27FC236}">
                <a16:creationId xmlns:a16="http://schemas.microsoft.com/office/drawing/2014/main" id="{EF1DEDAB-34D7-4B28-8FB8-99713D979C49}"/>
              </a:ext>
            </a:extLst>
          </p:cNvPr>
          <p:cNvGrpSpPr/>
          <p:nvPr/>
        </p:nvGrpSpPr>
        <p:grpSpPr>
          <a:xfrm>
            <a:off x="2194626" y="2173018"/>
            <a:ext cx="121680" cy="361800"/>
            <a:chOff x="2167803" y="2198877"/>
            <a:chExt cx="121680" cy="361800"/>
          </a:xfrm>
        </p:grpSpPr>
        <mc:AlternateContent xmlns:mc="http://schemas.openxmlformats.org/markup-compatibility/2006" xmlns:p14="http://schemas.microsoft.com/office/powerpoint/2010/main">
          <mc:Choice Requires="p14">
            <p:contentPart p14:bwMode="auto" r:id="rId7">
              <p14:nvContentPartPr>
                <p14:cNvPr id="21" name="Ink 20">
                  <a:extLst>
                    <a:ext uri="{FF2B5EF4-FFF2-40B4-BE49-F238E27FC236}">
                      <a16:creationId xmlns:a16="http://schemas.microsoft.com/office/drawing/2014/main" id="{3616B134-F467-4630-87F1-A6EE431918EC}"/>
                    </a:ext>
                  </a:extLst>
                </p14:cNvPr>
                <p14:cNvContentPartPr/>
                <p14:nvPr/>
              </p14:nvContentPartPr>
              <p14:xfrm>
                <a:off x="2182563" y="2199237"/>
                <a:ext cx="360" cy="360"/>
              </p14:xfrm>
            </p:contentPart>
          </mc:Choice>
          <mc:Fallback xmlns="">
            <p:pic>
              <p:nvPicPr>
                <p:cNvPr id="5" name="Ink 4">
                  <a:extLst>
                    <a:ext uri="{FF2B5EF4-FFF2-40B4-BE49-F238E27FC236}">
                      <a16:creationId xmlns:a16="http://schemas.microsoft.com/office/drawing/2014/main" id="{36759F6B-0620-40EB-89DA-823F95C6B8B4}"/>
                    </a:ext>
                  </a:extLst>
                </p:cNvPr>
                <p:cNvPicPr/>
                <p:nvPr/>
              </p:nvPicPr>
              <p:blipFill>
                <a:blip r:embed="rId10"/>
                <a:stretch>
                  <a:fillRect/>
                </a:stretch>
              </p:blipFill>
              <p:spPr>
                <a:xfrm>
                  <a:off x="2173923" y="2190597"/>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06BD3AF7-729D-419B-BD9E-8BB2B4440C72}"/>
                    </a:ext>
                  </a:extLst>
                </p14:cNvPr>
                <p14:cNvContentPartPr/>
                <p14:nvPr/>
              </p14:nvContentPartPr>
              <p14:xfrm>
                <a:off x="2167803" y="2198877"/>
                <a:ext cx="121680" cy="361800"/>
              </p14:xfrm>
            </p:contentPart>
          </mc:Choice>
          <mc:Fallback xmlns="">
            <p:pic>
              <p:nvPicPr>
                <p:cNvPr id="7" name="Ink 6">
                  <a:extLst>
                    <a:ext uri="{FF2B5EF4-FFF2-40B4-BE49-F238E27FC236}">
                      <a16:creationId xmlns:a16="http://schemas.microsoft.com/office/drawing/2014/main" id="{F6019899-9FB2-4228-B5B5-3F07EC825092}"/>
                    </a:ext>
                  </a:extLst>
                </p:cNvPr>
                <p:cNvPicPr/>
                <p:nvPr/>
              </p:nvPicPr>
              <p:blipFill>
                <a:blip r:embed="rId12"/>
                <a:stretch>
                  <a:fillRect/>
                </a:stretch>
              </p:blipFill>
              <p:spPr>
                <a:xfrm>
                  <a:off x="2158803" y="2190237"/>
                  <a:ext cx="139320" cy="3794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3">
            <p14:nvContentPartPr>
              <p14:cNvPr id="26" name="Ink 25">
                <a:extLst>
                  <a:ext uri="{FF2B5EF4-FFF2-40B4-BE49-F238E27FC236}">
                    <a16:creationId xmlns:a16="http://schemas.microsoft.com/office/drawing/2014/main" id="{BC969D9C-3F0E-4CE4-B241-98BEF2540135}"/>
                  </a:ext>
                </a:extLst>
              </p14:cNvPr>
              <p14:cNvContentPartPr/>
              <p14:nvPr/>
            </p14:nvContentPartPr>
            <p14:xfrm rot="11496245">
              <a:off x="2316306" y="2730432"/>
              <a:ext cx="550800" cy="100440"/>
            </p14:xfrm>
          </p:contentPart>
        </mc:Choice>
        <mc:Fallback xmlns="">
          <p:pic>
            <p:nvPicPr>
              <p:cNvPr id="26" name="Ink 25">
                <a:extLst>
                  <a:ext uri="{FF2B5EF4-FFF2-40B4-BE49-F238E27FC236}">
                    <a16:creationId xmlns:a16="http://schemas.microsoft.com/office/drawing/2014/main" id="{BC969D9C-3F0E-4CE4-B241-98BEF2540135}"/>
                  </a:ext>
                </a:extLst>
              </p:cNvPr>
              <p:cNvPicPr/>
              <p:nvPr/>
            </p:nvPicPr>
            <p:blipFill>
              <a:blip r:embed="rId14"/>
              <a:stretch>
                <a:fillRect/>
              </a:stretch>
            </p:blipFill>
            <p:spPr>
              <a:xfrm rot="11496245">
                <a:off x="2311986" y="2726112"/>
                <a:ext cx="559440" cy="109080"/>
              </a:xfrm>
              <a:prstGeom prst="rect">
                <a:avLst/>
              </a:prstGeom>
            </p:spPr>
          </p:pic>
        </mc:Fallback>
      </mc:AlternateContent>
      <p:sp>
        <p:nvSpPr>
          <p:cNvPr id="27" name="TextBox 26">
            <a:extLst>
              <a:ext uri="{FF2B5EF4-FFF2-40B4-BE49-F238E27FC236}">
                <a16:creationId xmlns:a16="http://schemas.microsoft.com/office/drawing/2014/main" id="{4307D609-B330-4CD2-A3FE-3041C954F379}"/>
              </a:ext>
            </a:extLst>
          </p:cNvPr>
          <p:cNvSpPr txBox="1"/>
          <p:nvPr/>
        </p:nvSpPr>
        <p:spPr>
          <a:xfrm>
            <a:off x="2956613" y="2626763"/>
            <a:ext cx="1682912" cy="307777"/>
          </a:xfrm>
          <a:prstGeom prst="rect">
            <a:avLst/>
          </a:prstGeom>
          <a:noFill/>
        </p:spPr>
        <p:txBody>
          <a:bodyPr wrap="square" rtlCol="0">
            <a:spAutoFit/>
          </a:bodyPr>
          <a:lstStyle/>
          <a:p>
            <a:r>
              <a:rPr lang="en-US" sz="1400"/>
              <a:t>Width in pixels.</a:t>
            </a:r>
          </a:p>
        </p:txBody>
      </p:sp>
      <p:sp>
        <p:nvSpPr>
          <p:cNvPr id="3" name="TextBox 2">
            <a:extLst>
              <a:ext uri="{FF2B5EF4-FFF2-40B4-BE49-F238E27FC236}">
                <a16:creationId xmlns:a16="http://schemas.microsoft.com/office/drawing/2014/main" id="{5F2B84E7-1286-40C9-9AC7-D87DAC5EB39D}"/>
              </a:ext>
            </a:extLst>
          </p:cNvPr>
          <p:cNvSpPr txBox="1"/>
          <p:nvPr/>
        </p:nvSpPr>
        <p:spPr>
          <a:xfrm>
            <a:off x="3206879" y="5575067"/>
            <a:ext cx="4212036" cy="523220"/>
          </a:xfrm>
          <a:prstGeom prst="rect">
            <a:avLst/>
          </a:prstGeom>
          <a:noFill/>
        </p:spPr>
        <p:txBody>
          <a:bodyPr wrap="square" rtlCol="0">
            <a:spAutoFit/>
          </a:bodyPr>
          <a:lstStyle/>
          <a:p>
            <a:r>
              <a:rPr lang="en-US" sz="1400" dirty="0"/>
              <a:t>If wanted to draw disconnected lines, then could use the </a:t>
            </a:r>
            <a:r>
              <a:rPr lang="en-US" sz="1400" dirty="0" err="1"/>
              <a:t>moveTo</a:t>
            </a:r>
            <a:r>
              <a:rPr lang="en-US" sz="1400" dirty="0"/>
              <a:t> multiple times.</a:t>
            </a:r>
          </a:p>
        </p:txBody>
      </p:sp>
      <p:sp>
        <p:nvSpPr>
          <p:cNvPr id="4" name="TextBox 3">
            <a:extLst>
              <a:ext uri="{FF2B5EF4-FFF2-40B4-BE49-F238E27FC236}">
                <a16:creationId xmlns:a16="http://schemas.microsoft.com/office/drawing/2014/main" id="{A1A49204-9EF9-4148-B30C-C8798669D41F}"/>
              </a:ext>
            </a:extLst>
          </p:cNvPr>
          <p:cNvSpPr txBox="1"/>
          <p:nvPr/>
        </p:nvSpPr>
        <p:spPr>
          <a:xfrm>
            <a:off x="6858558" y="2765377"/>
            <a:ext cx="3347327" cy="738664"/>
          </a:xfrm>
          <a:prstGeom prst="rect">
            <a:avLst/>
          </a:prstGeom>
          <a:noFill/>
          <a:ln w="19050">
            <a:solidFill>
              <a:srgbClr val="FF0000"/>
            </a:solidFill>
          </a:ln>
        </p:spPr>
        <p:txBody>
          <a:bodyPr wrap="square" rtlCol="0">
            <a:spAutoFit/>
          </a:bodyPr>
          <a:lstStyle/>
          <a:p>
            <a:r>
              <a:rPr lang="en-US" sz="1400"/>
              <a:t>Seems we need to add the </a:t>
            </a:r>
            <a:r>
              <a:rPr lang="en-US" sz="1400" b="1"/>
              <a:t>ct.beginPath()</a:t>
            </a:r>
            <a:r>
              <a:rPr lang="en-US" sz="1400"/>
              <a:t>; command to top of this if we want to draw disconnected lines with different colors!!</a:t>
            </a:r>
            <a:endParaRPr lang="en-US"/>
          </a:p>
        </p:txBody>
      </p:sp>
    </p:spTree>
    <p:extLst>
      <p:ext uri="{BB962C8B-B14F-4D97-AF65-F5344CB8AC3E}">
        <p14:creationId xmlns:p14="http://schemas.microsoft.com/office/powerpoint/2010/main" val="13386272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56890"/>
            <a:ext cx="1345019"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505837" y="813708"/>
            <a:ext cx="10145685" cy="338554"/>
          </a:xfrm>
          <a:prstGeom prst="rect">
            <a:avLst/>
          </a:prstGeom>
          <a:noFill/>
        </p:spPr>
        <p:txBody>
          <a:bodyPr wrap="square" rtlCol="0">
            <a:spAutoFit/>
          </a:bodyPr>
          <a:lstStyle/>
          <a:p>
            <a:r>
              <a:rPr lang="en-US" sz="1600"/>
              <a:t>bunch of commands may include …..note coordinates specify distance to the right and below the upper left corner.</a:t>
            </a:r>
          </a:p>
        </p:txBody>
      </p:sp>
      <p:sp>
        <p:nvSpPr>
          <p:cNvPr id="20" name="TextBox 19">
            <a:extLst>
              <a:ext uri="{FF2B5EF4-FFF2-40B4-BE49-F238E27FC236}">
                <a16:creationId xmlns:a16="http://schemas.microsoft.com/office/drawing/2014/main" id="{983ECB9D-56FA-4915-BE07-CE9D19EC5DAF}"/>
              </a:ext>
            </a:extLst>
          </p:cNvPr>
          <p:cNvSpPr txBox="1"/>
          <p:nvPr/>
        </p:nvSpPr>
        <p:spPr>
          <a:xfrm>
            <a:off x="505838" y="3077015"/>
            <a:ext cx="3348403" cy="1754326"/>
          </a:xfrm>
          <a:prstGeom prst="rect">
            <a:avLst/>
          </a:prstGeom>
          <a:noFill/>
        </p:spPr>
        <p:txBody>
          <a:bodyPr wrap="square">
            <a:spAutoFit/>
          </a:bodyPr>
          <a:lstStyle/>
          <a:p>
            <a:r>
              <a:rPr lang="en-US" sz="1800" b="1"/>
              <a:t>Draw arc</a:t>
            </a:r>
          </a:p>
          <a:p>
            <a:r>
              <a:rPr lang="en-US"/>
              <a:t>ct.beginPath()</a:t>
            </a:r>
            <a:endParaRPr lang="en-US" sz="1800"/>
          </a:p>
          <a:p>
            <a:r>
              <a:rPr lang="en-US" sz="1800"/>
              <a:t>ct.</a:t>
            </a:r>
            <a:r>
              <a:rPr lang="en-US"/>
              <a:t>arc(a,b,radius,theta_i, theta_f);</a:t>
            </a:r>
          </a:p>
          <a:p>
            <a:r>
              <a:rPr lang="en-US"/>
              <a:t>ct.lineWidth = 20;</a:t>
            </a:r>
          </a:p>
          <a:p>
            <a:r>
              <a:rPr lang="en-US"/>
              <a:t>ct.strokeStyle = “color”;</a:t>
            </a:r>
          </a:p>
          <a:p>
            <a:r>
              <a:rPr lang="en-US"/>
              <a:t>c</a:t>
            </a:r>
            <a:r>
              <a:rPr lang="en-US" sz="1800"/>
              <a:t>t.stroke();</a:t>
            </a:r>
          </a:p>
        </p:txBody>
      </p:sp>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A3652B15-82B5-4204-9168-62C771D93A90}"/>
                  </a:ext>
                </a:extLst>
              </p14:cNvPr>
              <p14:cNvContentPartPr/>
              <p14:nvPr/>
            </p14:nvContentPartPr>
            <p14:xfrm>
              <a:off x="4007116" y="3778183"/>
              <a:ext cx="593640" cy="34200"/>
            </p14:xfrm>
          </p:contentPart>
        </mc:Choice>
        <mc:Fallback xmlns="">
          <p:pic>
            <p:nvPicPr>
              <p:cNvPr id="21" name="Ink 20">
                <a:extLst>
                  <a:ext uri="{FF2B5EF4-FFF2-40B4-BE49-F238E27FC236}">
                    <a16:creationId xmlns:a16="http://schemas.microsoft.com/office/drawing/2014/main" id="{A3652B15-82B5-4204-9168-62C771D93A90}"/>
                  </a:ext>
                </a:extLst>
              </p:cNvPr>
              <p:cNvPicPr/>
              <p:nvPr/>
            </p:nvPicPr>
            <p:blipFill>
              <a:blip r:embed="rId4"/>
              <a:stretch>
                <a:fillRect/>
              </a:stretch>
            </p:blipFill>
            <p:spPr>
              <a:xfrm>
                <a:off x="3998111" y="3769183"/>
                <a:ext cx="611291" cy="51840"/>
              </a:xfrm>
              <a:prstGeom prst="rect">
                <a:avLst/>
              </a:prstGeom>
            </p:spPr>
          </p:pic>
        </mc:Fallback>
      </mc:AlternateContent>
      <p:sp>
        <p:nvSpPr>
          <p:cNvPr id="22" name="TextBox 21">
            <a:extLst>
              <a:ext uri="{FF2B5EF4-FFF2-40B4-BE49-F238E27FC236}">
                <a16:creationId xmlns:a16="http://schemas.microsoft.com/office/drawing/2014/main" id="{51806C6E-7E60-4C3B-B84D-A6C40A151E26}"/>
              </a:ext>
            </a:extLst>
          </p:cNvPr>
          <p:cNvSpPr txBox="1"/>
          <p:nvPr/>
        </p:nvSpPr>
        <p:spPr>
          <a:xfrm flipH="1">
            <a:off x="4823922" y="3503269"/>
            <a:ext cx="3813631" cy="523220"/>
          </a:xfrm>
          <a:prstGeom prst="rect">
            <a:avLst/>
          </a:prstGeom>
          <a:noFill/>
        </p:spPr>
        <p:txBody>
          <a:bodyPr wrap="square" rtlCol="0">
            <a:spAutoFit/>
          </a:bodyPr>
          <a:lstStyle/>
          <a:p>
            <a:r>
              <a:rPr lang="en-US" sz="1400"/>
              <a:t>draws arc centered at (a,b) with given radius and between given angles.  Apparently it goes CW. </a:t>
            </a:r>
          </a:p>
        </p:txBody>
      </p:sp>
      <p:sp>
        <p:nvSpPr>
          <p:cNvPr id="18" name="TextBox 17">
            <a:extLst>
              <a:ext uri="{FF2B5EF4-FFF2-40B4-BE49-F238E27FC236}">
                <a16:creationId xmlns:a16="http://schemas.microsoft.com/office/drawing/2014/main" id="{96CD3F53-2852-4623-A69F-D67167F3E40F}"/>
              </a:ext>
            </a:extLst>
          </p:cNvPr>
          <p:cNvSpPr txBox="1"/>
          <p:nvPr/>
        </p:nvSpPr>
        <p:spPr>
          <a:xfrm>
            <a:off x="505837" y="1295093"/>
            <a:ext cx="3473893" cy="1754326"/>
          </a:xfrm>
          <a:prstGeom prst="rect">
            <a:avLst/>
          </a:prstGeom>
          <a:noFill/>
        </p:spPr>
        <p:txBody>
          <a:bodyPr wrap="square">
            <a:spAutoFit/>
          </a:bodyPr>
          <a:lstStyle/>
          <a:p>
            <a:r>
              <a:rPr lang="en-US" sz="1800" b="1" dirty="0"/>
              <a:t>Draw rectangle</a:t>
            </a:r>
          </a:p>
          <a:p>
            <a:r>
              <a:rPr lang="en-US" dirty="0" err="1"/>
              <a:t>ct.</a:t>
            </a:r>
            <a:r>
              <a:rPr lang="en-US" err="1"/>
              <a:t>beginPath</a:t>
            </a:r>
            <a:r>
              <a:rPr lang="en-US"/>
              <a:t>();</a:t>
            </a:r>
            <a:endParaRPr lang="en-US" sz="1800" dirty="0"/>
          </a:p>
          <a:p>
            <a:r>
              <a:rPr lang="en-US" err="1"/>
              <a:t>c</a:t>
            </a:r>
            <a:r>
              <a:rPr lang="en-US" sz="1800" err="1"/>
              <a:t>t</a:t>
            </a:r>
            <a:r>
              <a:rPr lang="en-US" sz="1800"/>
              <a:t>.rect</a:t>
            </a:r>
            <a:r>
              <a:rPr lang="en-US" sz="1800" dirty="0"/>
              <a:t>(</a:t>
            </a:r>
            <a:r>
              <a:rPr lang="en-US" sz="1800" dirty="0" err="1"/>
              <a:t>a,b,c,</a:t>
            </a:r>
            <a:r>
              <a:rPr lang="en-US" sz="1800" err="1"/>
              <a:t>d</a:t>
            </a:r>
            <a:r>
              <a:rPr lang="en-US" sz="1800"/>
              <a:t>);</a:t>
            </a:r>
            <a:endParaRPr lang="en-US" sz="1800" dirty="0"/>
          </a:p>
          <a:p>
            <a:r>
              <a:rPr lang="en-US" dirty="0" err="1"/>
              <a:t>ct.linewidth</a:t>
            </a:r>
            <a:r>
              <a:rPr lang="en-US" dirty="0"/>
              <a:t> = 89;</a:t>
            </a:r>
            <a:endParaRPr lang="en-US" sz="1800" dirty="0"/>
          </a:p>
          <a:p>
            <a:r>
              <a:rPr lang="en-US" sz="1800" dirty="0" err="1"/>
              <a:t>ct.</a:t>
            </a:r>
            <a:r>
              <a:rPr lang="en-US" dirty="0" err="1"/>
              <a:t>stroke</a:t>
            </a:r>
            <a:r>
              <a:rPr lang="en-US" sz="1800" dirty="0" err="1"/>
              <a:t>Style</a:t>
            </a:r>
            <a:r>
              <a:rPr lang="en-US" sz="1800" dirty="0"/>
              <a:t> = “color”;</a:t>
            </a:r>
          </a:p>
          <a:p>
            <a:r>
              <a:rPr lang="en-US" dirty="0" err="1"/>
              <a:t>ct</a:t>
            </a:r>
            <a:r>
              <a:rPr lang="en-US" err="1"/>
              <a:t>.</a:t>
            </a:r>
            <a:r>
              <a:rPr lang="en-US"/>
              <a:t>stroke();</a:t>
            </a:r>
            <a:endParaRPr lang="en-US" sz="1800" dirty="0"/>
          </a:p>
        </p:txBody>
      </p:sp>
      <p:sp>
        <p:nvSpPr>
          <p:cNvPr id="23" name="TextBox 22">
            <a:extLst>
              <a:ext uri="{FF2B5EF4-FFF2-40B4-BE49-F238E27FC236}">
                <a16:creationId xmlns:a16="http://schemas.microsoft.com/office/drawing/2014/main" id="{7B878025-8E9C-4622-9BF7-988E20EB913B}"/>
              </a:ext>
            </a:extLst>
          </p:cNvPr>
          <p:cNvSpPr txBox="1"/>
          <p:nvPr/>
        </p:nvSpPr>
        <p:spPr>
          <a:xfrm flipH="1">
            <a:off x="4176785" y="1333717"/>
            <a:ext cx="5674018" cy="523220"/>
          </a:xfrm>
          <a:prstGeom prst="rect">
            <a:avLst/>
          </a:prstGeom>
          <a:noFill/>
        </p:spPr>
        <p:txBody>
          <a:bodyPr wrap="square" rtlCol="0">
            <a:spAutoFit/>
          </a:bodyPr>
          <a:lstStyle/>
          <a:p>
            <a:r>
              <a:rPr lang="en-US" sz="1400"/>
              <a:t>Draws rectangle between vertices (a,b) and (a+c,b+d).  So…c and d are the width and height of rectangle.</a:t>
            </a:r>
          </a:p>
        </p:txBody>
      </p:sp>
      <mc:AlternateContent xmlns:mc="http://schemas.openxmlformats.org/markup-compatibility/2006" xmlns:p14="http://schemas.microsoft.com/office/powerpoint/2010/main">
        <mc:Choice Requires="p14">
          <p:contentPart p14:bwMode="auto" r:id="rId5">
            <p14:nvContentPartPr>
              <p14:cNvPr id="24" name="Ink 23">
                <a:extLst>
                  <a:ext uri="{FF2B5EF4-FFF2-40B4-BE49-F238E27FC236}">
                    <a16:creationId xmlns:a16="http://schemas.microsoft.com/office/drawing/2014/main" id="{6DEDD8B3-4132-484D-83E9-44CA3920A363}"/>
                  </a:ext>
                </a:extLst>
              </p14:cNvPr>
              <p14:cNvContentPartPr/>
              <p14:nvPr/>
            </p14:nvContentPartPr>
            <p14:xfrm rot="21134445" flipV="1">
              <a:off x="2178798" y="1898798"/>
              <a:ext cx="1803572" cy="103905"/>
            </p14:xfrm>
          </p:contentPart>
        </mc:Choice>
        <mc:Fallback xmlns="">
          <p:pic>
            <p:nvPicPr>
              <p:cNvPr id="24" name="Ink 23">
                <a:extLst>
                  <a:ext uri="{FF2B5EF4-FFF2-40B4-BE49-F238E27FC236}">
                    <a16:creationId xmlns:a16="http://schemas.microsoft.com/office/drawing/2014/main" id="{6DEDD8B3-4132-484D-83E9-44CA3920A363}"/>
                  </a:ext>
                </a:extLst>
              </p:cNvPr>
              <p:cNvPicPr/>
              <p:nvPr/>
            </p:nvPicPr>
            <p:blipFill>
              <a:blip r:embed="rId6"/>
              <a:stretch>
                <a:fillRect/>
              </a:stretch>
            </p:blipFill>
            <p:spPr>
              <a:xfrm rot="21134445" flipV="1">
                <a:off x="2169789" y="1889747"/>
                <a:ext cx="1821229" cy="121645"/>
              </a:xfrm>
              <a:prstGeom prst="rect">
                <a:avLst/>
              </a:prstGeom>
            </p:spPr>
          </p:pic>
        </mc:Fallback>
      </mc:AlternateContent>
      <p:sp>
        <p:nvSpPr>
          <p:cNvPr id="16" name="TextBox 15">
            <a:extLst>
              <a:ext uri="{FF2B5EF4-FFF2-40B4-BE49-F238E27FC236}">
                <a16:creationId xmlns:a16="http://schemas.microsoft.com/office/drawing/2014/main" id="{7A6568FD-0E4E-43B8-A7B7-F3D453EF7050}"/>
              </a:ext>
            </a:extLst>
          </p:cNvPr>
          <p:cNvSpPr txBox="1"/>
          <p:nvPr/>
        </p:nvSpPr>
        <p:spPr>
          <a:xfrm>
            <a:off x="505838" y="4924234"/>
            <a:ext cx="6179648" cy="1754326"/>
          </a:xfrm>
          <a:prstGeom prst="rect">
            <a:avLst/>
          </a:prstGeom>
          <a:noFill/>
        </p:spPr>
        <p:txBody>
          <a:bodyPr wrap="square">
            <a:spAutoFit/>
          </a:bodyPr>
          <a:lstStyle/>
          <a:p>
            <a:r>
              <a:rPr lang="en-US" sz="1800" b="1"/>
              <a:t>Draw ellipse</a:t>
            </a:r>
          </a:p>
          <a:p>
            <a:r>
              <a:rPr lang="en-US"/>
              <a:t>ct.beginPath()</a:t>
            </a:r>
            <a:endParaRPr lang="en-US" sz="1800"/>
          </a:p>
          <a:p>
            <a:r>
              <a:rPr lang="en-US" sz="1800"/>
              <a:t>ct.</a:t>
            </a:r>
            <a:r>
              <a:rPr lang="en-US"/>
              <a:t>ellipse(a, b, Xradius, Yradius, rotation angle, theta_i, theta_f);</a:t>
            </a:r>
          </a:p>
          <a:p>
            <a:r>
              <a:rPr lang="en-US"/>
              <a:t>ct.lineWidth = 20;</a:t>
            </a:r>
          </a:p>
          <a:p>
            <a:r>
              <a:rPr lang="en-US"/>
              <a:t>ct.strokeStyle = “color”;</a:t>
            </a:r>
          </a:p>
          <a:p>
            <a:r>
              <a:rPr lang="en-US"/>
              <a:t>c</a:t>
            </a:r>
            <a:r>
              <a:rPr lang="en-US" sz="1800"/>
              <a:t>t.stroke();</a:t>
            </a:r>
          </a:p>
        </p:txBody>
      </p:sp>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44AB393C-79D0-41FC-A752-2D23CD3FD6DC}"/>
                  </a:ext>
                </a:extLst>
              </p14:cNvPr>
              <p14:cNvContentPartPr/>
              <p14:nvPr/>
            </p14:nvContentPartPr>
            <p14:xfrm flipV="1">
              <a:off x="6685486" y="5533534"/>
              <a:ext cx="1025504" cy="59080"/>
            </p14:xfrm>
          </p:contentPart>
        </mc:Choice>
        <mc:Fallback xmlns="">
          <p:pic>
            <p:nvPicPr>
              <p:cNvPr id="17" name="Ink 16">
                <a:extLst>
                  <a:ext uri="{FF2B5EF4-FFF2-40B4-BE49-F238E27FC236}">
                    <a16:creationId xmlns:a16="http://schemas.microsoft.com/office/drawing/2014/main" id="{44AB393C-79D0-41FC-A752-2D23CD3FD6DC}"/>
                  </a:ext>
                </a:extLst>
              </p:cNvPr>
              <p:cNvPicPr/>
              <p:nvPr/>
            </p:nvPicPr>
            <p:blipFill>
              <a:blip r:embed="rId8"/>
              <a:stretch>
                <a:fillRect/>
              </a:stretch>
            </p:blipFill>
            <p:spPr>
              <a:xfrm flipV="1">
                <a:off x="6676478" y="5524835"/>
                <a:ext cx="1043160" cy="76840"/>
              </a:xfrm>
              <a:prstGeom prst="rect">
                <a:avLst/>
              </a:prstGeom>
            </p:spPr>
          </p:pic>
        </mc:Fallback>
      </mc:AlternateContent>
      <p:sp>
        <p:nvSpPr>
          <p:cNvPr id="19" name="TextBox 18">
            <a:extLst>
              <a:ext uri="{FF2B5EF4-FFF2-40B4-BE49-F238E27FC236}">
                <a16:creationId xmlns:a16="http://schemas.microsoft.com/office/drawing/2014/main" id="{05399A77-FDA0-4BE5-890C-CABEC4AF8E1E}"/>
              </a:ext>
            </a:extLst>
          </p:cNvPr>
          <p:cNvSpPr txBox="1"/>
          <p:nvPr/>
        </p:nvSpPr>
        <p:spPr>
          <a:xfrm flipH="1">
            <a:off x="8061783" y="5132588"/>
            <a:ext cx="3813631" cy="1384995"/>
          </a:xfrm>
          <a:prstGeom prst="rect">
            <a:avLst/>
          </a:prstGeom>
          <a:noFill/>
        </p:spPr>
        <p:txBody>
          <a:bodyPr wrap="square" rtlCol="0">
            <a:spAutoFit/>
          </a:bodyPr>
          <a:lstStyle/>
          <a:p>
            <a:r>
              <a:rPr lang="en-US" sz="1400"/>
              <a:t>draws arc centered at (a,b) with given radius in X direction and radius in Y direction, rotated by ‘rotation angle’, and drawn between given angles.  Apparently it goes CW.  Angles measured CW from positive x axis (kind of makes sense in context of y increasing downward)</a:t>
            </a:r>
          </a:p>
        </p:txBody>
      </p:sp>
      <mc:AlternateContent xmlns:mc="http://schemas.openxmlformats.org/markup-compatibility/2006" xmlns:p14="http://schemas.microsoft.com/office/powerpoint/2010/main">
        <mc:Choice Requires="p14">
          <p:contentPart p14:bwMode="auto" r:id="rId9">
            <p14:nvContentPartPr>
              <p14:cNvPr id="4" name="Ink 3">
                <a:extLst>
                  <a:ext uri="{FF2B5EF4-FFF2-40B4-BE49-F238E27FC236}">
                    <a16:creationId xmlns:a16="http://schemas.microsoft.com/office/drawing/2014/main" id="{767195EC-D434-4B55-9119-D6158013C5BC}"/>
                  </a:ext>
                </a:extLst>
              </p14:cNvPr>
              <p14:cNvContentPartPr/>
              <p14:nvPr/>
            </p14:nvContentPartPr>
            <p14:xfrm>
              <a:off x="2825993" y="4216531"/>
              <a:ext cx="116640" cy="664560"/>
            </p14:xfrm>
          </p:contentPart>
        </mc:Choice>
        <mc:Fallback xmlns="">
          <p:pic>
            <p:nvPicPr>
              <p:cNvPr id="4" name="Ink 3">
                <a:extLst>
                  <a:ext uri="{FF2B5EF4-FFF2-40B4-BE49-F238E27FC236}">
                    <a16:creationId xmlns:a16="http://schemas.microsoft.com/office/drawing/2014/main" id="{767195EC-D434-4B55-9119-D6158013C5BC}"/>
                  </a:ext>
                </a:extLst>
              </p:cNvPr>
              <p:cNvPicPr/>
              <p:nvPr/>
            </p:nvPicPr>
            <p:blipFill>
              <a:blip r:embed="rId10"/>
              <a:stretch>
                <a:fillRect/>
              </a:stretch>
            </p:blipFill>
            <p:spPr>
              <a:xfrm>
                <a:off x="2817353" y="4207531"/>
                <a:ext cx="134280" cy="682200"/>
              </a:xfrm>
              <a:prstGeom prst="rect">
                <a:avLst/>
              </a:prstGeom>
            </p:spPr>
          </p:pic>
        </mc:Fallback>
      </mc:AlternateContent>
      <p:sp>
        <p:nvSpPr>
          <p:cNvPr id="5" name="TextBox 4">
            <a:extLst>
              <a:ext uri="{FF2B5EF4-FFF2-40B4-BE49-F238E27FC236}">
                <a16:creationId xmlns:a16="http://schemas.microsoft.com/office/drawing/2014/main" id="{1246BCD4-E4E3-42F8-ADAA-6B49EA9789CC}"/>
              </a:ext>
            </a:extLst>
          </p:cNvPr>
          <p:cNvSpPr txBox="1"/>
          <p:nvPr/>
        </p:nvSpPr>
        <p:spPr>
          <a:xfrm>
            <a:off x="3088405" y="4301064"/>
            <a:ext cx="1688382" cy="523220"/>
          </a:xfrm>
          <a:prstGeom prst="rect">
            <a:avLst/>
          </a:prstGeom>
          <a:noFill/>
        </p:spPr>
        <p:txBody>
          <a:bodyPr wrap="square" rtlCol="0">
            <a:spAutoFit/>
          </a:bodyPr>
          <a:lstStyle/>
          <a:p>
            <a:r>
              <a:rPr lang="en-US" sz="1400"/>
              <a:t>If want to fill it in, then replace with:</a:t>
            </a:r>
          </a:p>
        </p:txBody>
      </p:sp>
      <p:sp>
        <p:nvSpPr>
          <p:cNvPr id="25" name="TextBox 24">
            <a:extLst>
              <a:ext uri="{FF2B5EF4-FFF2-40B4-BE49-F238E27FC236}">
                <a16:creationId xmlns:a16="http://schemas.microsoft.com/office/drawing/2014/main" id="{B4998E15-F9A8-47DC-8208-C1579B93E9A5}"/>
              </a:ext>
            </a:extLst>
          </p:cNvPr>
          <p:cNvSpPr txBox="1"/>
          <p:nvPr/>
        </p:nvSpPr>
        <p:spPr>
          <a:xfrm>
            <a:off x="5086490" y="4238937"/>
            <a:ext cx="2455204" cy="646331"/>
          </a:xfrm>
          <a:prstGeom prst="rect">
            <a:avLst/>
          </a:prstGeom>
          <a:noFill/>
        </p:spPr>
        <p:txBody>
          <a:bodyPr wrap="square">
            <a:spAutoFit/>
          </a:bodyPr>
          <a:lstStyle/>
          <a:p>
            <a:r>
              <a:rPr lang="en-US"/>
              <a:t>ct.fillStyle = “color”;</a:t>
            </a:r>
          </a:p>
          <a:p>
            <a:r>
              <a:rPr lang="en-US"/>
              <a:t>c</a:t>
            </a:r>
            <a:r>
              <a:rPr lang="en-US" sz="1800"/>
              <a:t>t.fill();</a:t>
            </a:r>
          </a:p>
        </p:txBody>
      </p:sp>
      <mc:AlternateContent xmlns:mc="http://schemas.openxmlformats.org/markup-compatibility/2006" xmlns:p14="http://schemas.microsoft.com/office/powerpoint/2010/main">
        <mc:Choice Requires="p14">
          <p:contentPart p14:bwMode="auto" r:id="rId11">
            <p14:nvContentPartPr>
              <p14:cNvPr id="26" name="Ink 25">
                <a:extLst>
                  <a:ext uri="{FF2B5EF4-FFF2-40B4-BE49-F238E27FC236}">
                    <a16:creationId xmlns:a16="http://schemas.microsoft.com/office/drawing/2014/main" id="{380F6618-F195-4A14-BD77-61C1B4A1D3E2}"/>
                  </a:ext>
                </a:extLst>
              </p14:cNvPr>
              <p14:cNvContentPartPr/>
              <p14:nvPr/>
            </p14:nvContentPartPr>
            <p14:xfrm>
              <a:off x="2830459" y="5994673"/>
              <a:ext cx="116640" cy="664560"/>
            </p14:xfrm>
          </p:contentPart>
        </mc:Choice>
        <mc:Fallback xmlns="">
          <p:pic>
            <p:nvPicPr>
              <p:cNvPr id="26" name="Ink 25">
                <a:extLst>
                  <a:ext uri="{FF2B5EF4-FFF2-40B4-BE49-F238E27FC236}">
                    <a16:creationId xmlns:a16="http://schemas.microsoft.com/office/drawing/2014/main" id="{380F6618-F195-4A14-BD77-61C1B4A1D3E2}"/>
                  </a:ext>
                </a:extLst>
              </p:cNvPr>
              <p:cNvPicPr/>
              <p:nvPr/>
            </p:nvPicPr>
            <p:blipFill>
              <a:blip r:embed="rId10"/>
              <a:stretch>
                <a:fillRect/>
              </a:stretch>
            </p:blipFill>
            <p:spPr>
              <a:xfrm>
                <a:off x="2821819" y="5985673"/>
                <a:ext cx="134280" cy="682200"/>
              </a:xfrm>
              <a:prstGeom prst="rect">
                <a:avLst/>
              </a:prstGeom>
            </p:spPr>
          </p:pic>
        </mc:Fallback>
      </mc:AlternateContent>
      <p:sp>
        <p:nvSpPr>
          <p:cNvPr id="27" name="TextBox 26">
            <a:extLst>
              <a:ext uri="{FF2B5EF4-FFF2-40B4-BE49-F238E27FC236}">
                <a16:creationId xmlns:a16="http://schemas.microsoft.com/office/drawing/2014/main" id="{641301C0-C3FB-499B-9426-89A0F40F82FE}"/>
              </a:ext>
            </a:extLst>
          </p:cNvPr>
          <p:cNvSpPr txBox="1"/>
          <p:nvPr/>
        </p:nvSpPr>
        <p:spPr>
          <a:xfrm>
            <a:off x="3111725" y="6060352"/>
            <a:ext cx="1688382" cy="523220"/>
          </a:xfrm>
          <a:prstGeom prst="rect">
            <a:avLst/>
          </a:prstGeom>
          <a:noFill/>
        </p:spPr>
        <p:txBody>
          <a:bodyPr wrap="square" rtlCol="0">
            <a:spAutoFit/>
          </a:bodyPr>
          <a:lstStyle/>
          <a:p>
            <a:r>
              <a:rPr lang="en-US" sz="1400"/>
              <a:t>If want to fill it in, then replace with:</a:t>
            </a:r>
          </a:p>
        </p:txBody>
      </p:sp>
      <p:sp>
        <p:nvSpPr>
          <p:cNvPr id="28" name="TextBox 27">
            <a:extLst>
              <a:ext uri="{FF2B5EF4-FFF2-40B4-BE49-F238E27FC236}">
                <a16:creationId xmlns:a16="http://schemas.microsoft.com/office/drawing/2014/main" id="{9DF06B62-8721-4675-B150-1A45FB3D372A}"/>
              </a:ext>
            </a:extLst>
          </p:cNvPr>
          <p:cNvSpPr txBox="1"/>
          <p:nvPr/>
        </p:nvSpPr>
        <p:spPr>
          <a:xfrm>
            <a:off x="4977834" y="5979371"/>
            <a:ext cx="2455204" cy="646331"/>
          </a:xfrm>
          <a:prstGeom prst="rect">
            <a:avLst/>
          </a:prstGeom>
          <a:noFill/>
        </p:spPr>
        <p:txBody>
          <a:bodyPr wrap="square">
            <a:spAutoFit/>
          </a:bodyPr>
          <a:lstStyle/>
          <a:p>
            <a:r>
              <a:rPr lang="en-US"/>
              <a:t>ct.fillStyle = “color”;</a:t>
            </a:r>
          </a:p>
          <a:p>
            <a:r>
              <a:rPr lang="en-US"/>
              <a:t>c</a:t>
            </a:r>
            <a:r>
              <a:rPr lang="en-US" sz="1800"/>
              <a:t>t.fill();</a:t>
            </a:r>
          </a:p>
        </p:txBody>
      </p:sp>
      <mc:AlternateContent xmlns:mc="http://schemas.openxmlformats.org/markup-compatibility/2006" xmlns:p14="http://schemas.microsoft.com/office/powerpoint/2010/main">
        <mc:Choice Requires="p14">
          <p:contentPart p14:bwMode="auto" r:id="rId12">
            <p14:nvContentPartPr>
              <p14:cNvPr id="29" name="Ink 28">
                <a:extLst>
                  <a:ext uri="{FF2B5EF4-FFF2-40B4-BE49-F238E27FC236}">
                    <a16:creationId xmlns:a16="http://schemas.microsoft.com/office/drawing/2014/main" id="{A19669F7-2145-42BF-9ABA-5D399C8A23FB}"/>
                  </a:ext>
                </a:extLst>
              </p14:cNvPr>
              <p14:cNvContentPartPr/>
              <p14:nvPr/>
            </p14:nvContentPartPr>
            <p14:xfrm>
              <a:off x="3023047" y="2164591"/>
              <a:ext cx="116640" cy="664560"/>
            </p14:xfrm>
          </p:contentPart>
        </mc:Choice>
        <mc:Fallback xmlns="">
          <p:pic>
            <p:nvPicPr>
              <p:cNvPr id="29" name="Ink 28">
                <a:extLst>
                  <a:ext uri="{FF2B5EF4-FFF2-40B4-BE49-F238E27FC236}">
                    <a16:creationId xmlns:a16="http://schemas.microsoft.com/office/drawing/2014/main" id="{A19669F7-2145-42BF-9ABA-5D399C8A23FB}"/>
                  </a:ext>
                </a:extLst>
              </p:cNvPr>
              <p:cNvPicPr/>
              <p:nvPr/>
            </p:nvPicPr>
            <p:blipFill>
              <a:blip r:embed="rId10"/>
              <a:stretch>
                <a:fillRect/>
              </a:stretch>
            </p:blipFill>
            <p:spPr>
              <a:xfrm>
                <a:off x="3014407" y="2155591"/>
                <a:ext cx="134280" cy="682200"/>
              </a:xfrm>
              <a:prstGeom prst="rect">
                <a:avLst/>
              </a:prstGeom>
            </p:spPr>
          </p:pic>
        </mc:Fallback>
      </mc:AlternateContent>
      <p:sp>
        <p:nvSpPr>
          <p:cNvPr id="30" name="TextBox 29">
            <a:extLst>
              <a:ext uri="{FF2B5EF4-FFF2-40B4-BE49-F238E27FC236}">
                <a16:creationId xmlns:a16="http://schemas.microsoft.com/office/drawing/2014/main" id="{FA2B432C-14A1-42A7-A534-DC37D1AB2DE3}"/>
              </a:ext>
            </a:extLst>
          </p:cNvPr>
          <p:cNvSpPr txBox="1"/>
          <p:nvPr/>
        </p:nvSpPr>
        <p:spPr>
          <a:xfrm>
            <a:off x="3238324" y="2220843"/>
            <a:ext cx="1688382" cy="523220"/>
          </a:xfrm>
          <a:prstGeom prst="rect">
            <a:avLst/>
          </a:prstGeom>
          <a:noFill/>
        </p:spPr>
        <p:txBody>
          <a:bodyPr wrap="square" rtlCol="0">
            <a:spAutoFit/>
          </a:bodyPr>
          <a:lstStyle/>
          <a:p>
            <a:r>
              <a:rPr lang="en-US" sz="1400"/>
              <a:t>If want to fill it in, then replace with:</a:t>
            </a:r>
          </a:p>
        </p:txBody>
      </p:sp>
      <p:sp>
        <p:nvSpPr>
          <p:cNvPr id="31" name="TextBox 30">
            <a:extLst>
              <a:ext uri="{FF2B5EF4-FFF2-40B4-BE49-F238E27FC236}">
                <a16:creationId xmlns:a16="http://schemas.microsoft.com/office/drawing/2014/main" id="{3BC8EBCD-68AA-4625-990D-155EDB1465A4}"/>
              </a:ext>
            </a:extLst>
          </p:cNvPr>
          <p:cNvSpPr txBox="1"/>
          <p:nvPr/>
        </p:nvSpPr>
        <p:spPr>
          <a:xfrm>
            <a:off x="5236409" y="2158716"/>
            <a:ext cx="2455204" cy="646331"/>
          </a:xfrm>
          <a:prstGeom prst="rect">
            <a:avLst/>
          </a:prstGeom>
          <a:noFill/>
        </p:spPr>
        <p:txBody>
          <a:bodyPr wrap="square">
            <a:spAutoFit/>
          </a:bodyPr>
          <a:lstStyle/>
          <a:p>
            <a:r>
              <a:rPr lang="en-US"/>
              <a:t>ct.fillStyle = “color”;</a:t>
            </a:r>
          </a:p>
          <a:p>
            <a:r>
              <a:rPr lang="en-US"/>
              <a:t>c</a:t>
            </a:r>
            <a:r>
              <a:rPr lang="en-US" sz="1800"/>
              <a:t>t.fill();</a:t>
            </a:r>
          </a:p>
        </p:txBody>
      </p:sp>
      <p:sp>
        <p:nvSpPr>
          <p:cNvPr id="3" name="TextBox 2">
            <a:extLst>
              <a:ext uri="{FF2B5EF4-FFF2-40B4-BE49-F238E27FC236}">
                <a16:creationId xmlns:a16="http://schemas.microsoft.com/office/drawing/2014/main" id="{87BB5781-2B87-6ED8-E502-1D509D07720E}"/>
              </a:ext>
            </a:extLst>
          </p:cNvPr>
          <p:cNvSpPr txBox="1"/>
          <p:nvPr/>
        </p:nvSpPr>
        <p:spPr>
          <a:xfrm>
            <a:off x="8967018" y="3440987"/>
            <a:ext cx="2979175" cy="954107"/>
          </a:xfrm>
          <a:prstGeom prst="rect">
            <a:avLst/>
          </a:prstGeom>
          <a:noFill/>
          <a:ln>
            <a:solidFill>
              <a:srgbClr val="FF0000"/>
            </a:solidFill>
          </a:ln>
        </p:spPr>
        <p:txBody>
          <a:bodyPr wrap="square" rtlCol="0">
            <a:spAutoFit/>
          </a:bodyPr>
          <a:lstStyle/>
          <a:p>
            <a:r>
              <a:rPr lang="en-US" sz="1400"/>
              <a:t>if drawing a bunch of circles, you probably have to moveTo the center of each one; else get line connecting all circles.</a:t>
            </a:r>
          </a:p>
        </p:txBody>
      </p:sp>
    </p:spTree>
    <p:extLst>
      <p:ext uri="{BB962C8B-B14F-4D97-AF65-F5344CB8AC3E}">
        <p14:creationId xmlns:p14="http://schemas.microsoft.com/office/powerpoint/2010/main" val="8373422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495431" y="1176041"/>
            <a:ext cx="10145685" cy="338554"/>
          </a:xfrm>
          <a:prstGeom prst="rect">
            <a:avLst/>
          </a:prstGeom>
          <a:noFill/>
        </p:spPr>
        <p:txBody>
          <a:bodyPr wrap="square" rtlCol="0">
            <a:spAutoFit/>
          </a:bodyPr>
          <a:lstStyle/>
          <a:p>
            <a:r>
              <a:rPr lang="en-US" sz="1600"/>
              <a:t>bunch of commands may include …..note coordinates specify distance to the right and below the upper left corner.</a:t>
            </a:r>
          </a:p>
        </p:txBody>
      </p:sp>
      <p:sp>
        <p:nvSpPr>
          <p:cNvPr id="15" name="TextBox 14">
            <a:extLst>
              <a:ext uri="{FF2B5EF4-FFF2-40B4-BE49-F238E27FC236}">
                <a16:creationId xmlns:a16="http://schemas.microsoft.com/office/drawing/2014/main" id="{39F7DC05-BD00-4B25-A5B1-DF765160DB4A}"/>
              </a:ext>
            </a:extLst>
          </p:cNvPr>
          <p:cNvSpPr txBox="1"/>
          <p:nvPr/>
        </p:nvSpPr>
        <p:spPr>
          <a:xfrm>
            <a:off x="551090" y="1907656"/>
            <a:ext cx="4784481" cy="1477328"/>
          </a:xfrm>
          <a:prstGeom prst="rect">
            <a:avLst/>
          </a:prstGeom>
          <a:noFill/>
        </p:spPr>
        <p:txBody>
          <a:bodyPr wrap="square">
            <a:spAutoFit/>
          </a:bodyPr>
          <a:lstStyle/>
          <a:p>
            <a:r>
              <a:rPr lang="en-US" sz="1800" b="1"/>
              <a:t>Draw cubic Bezier curve</a:t>
            </a:r>
          </a:p>
          <a:p>
            <a:r>
              <a:rPr lang="en-US"/>
              <a:t>ct.beginPath();</a:t>
            </a:r>
            <a:endParaRPr lang="en-US" sz="1800"/>
          </a:p>
          <a:p>
            <a:r>
              <a:rPr lang="en-US" sz="1800"/>
              <a:t>ct.moveTo</a:t>
            </a:r>
            <a:r>
              <a:rPr lang="en-US"/>
              <a:t>(x0,y0);</a:t>
            </a:r>
          </a:p>
          <a:p>
            <a:r>
              <a:rPr lang="en-US"/>
              <a:t>ct.bezierCurveTo(cx0,cy0,cx1,cy1,x1,y1);</a:t>
            </a:r>
          </a:p>
          <a:p>
            <a:r>
              <a:rPr lang="en-US"/>
              <a:t>c</a:t>
            </a:r>
            <a:r>
              <a:rPr lang="en-US" sz="1800"/>
              <a:t>t.stroke();</a:t>
            </a:r>
          </a:p>
        </p:txBody>
      </p:sp>
      <mc:AlternateContent xmlns:mc="http://schemas.openxmlformats.org/markup-compatibility/2006" xmlns:p14="http://schemas.microsoft.com/office/powerpoint/2010/main">
        <mc:Choice Requires="p14">
          <p:contentPart p14:bwMode="auto" r:id="rId3">
            <p14:nvContentPartPr>
              <p14:cNvPr id="18" name="Ink 17">
                <a:extLst>
                  <a:ext uri="{FF2B5EF4-FFF2-40B4-BE49-F238E27FC236}">
                    <a16:creationId xmlns:a16="http://schemas.microsoft.com/office/drawing/2014/main" id="{FBEBAD04-DCA4-484A-8FA1-AFB23BD08F68}"/>
                  </a:ext>
                </a:extLst>
              </p14:cNvPr>
              <p14:cNvContentPartPr/>
              <p14:nvPr/>
            </p14:nvContentPartPr>
            <p14:xfrm>
              <a:off x="5835432" y="2646320"/>
              <a:ext cx="593640" cy="34200"/>
            </p14:xfrm>
          </p:contentPart>
        </mc:Choice>
        <mc:Fallback xmlns="">
          <p:pic>
            <p:nvPicPr>
              <p:cNvPr id="18" name="Ink 17">
                <a:extLst>
                  <a:ext uri="{FF2B5EF4-FFF2-40B4-BE49-F238E27FC236}">
                    <a16:creationId xmlns:a16="http://schemas.microsoft.com/office/drawing/2014/main" id="{FBEBAD04-DCA4-484A-8FA1-AFB23BD08F68}"/>
                  </a:ext>
                </a:extLst>
              </p:cNvPr>
              <p:cNvPicPr/>
              <p:nvPr/>
            </p:nvPicPr>
            <p:blipFill>
              <a:blip r:embed="rId4"/>
              <a:stretch>
                <a:fillRect/>
              </a:stretch>
            </p:blipFill>
            <p:spPr>
              <a:xfrm>
                <a:off x="5826427" y="2637320"/>
                <a:ext cx="611291" cy="51840"/>
              </a:xfrm>
              <a:prstGeom prst="rect">
                <a:avLst/>
              </a:prstGeom>
            </p:spPr>
          </p:pic>
        </mc:Fallback>
      </mc:AlternateContent>
      <p:sp>
        <p:nvSpPr>
          <p:cNvPr id="19" name="TextBox 18">
            <a:extLst>
              <a:ext uri="{FF2B5EF4-FFF2-40B4-BE49-F238E27FC236}">
                <a16:creationId xmlns:a16="http://schemas.microsoft.com/office/drawing/2014/main" id="{E430C1F1-B2BC-45C1-AE81-095BFDBF80F2}"/>
              </a:ext>
            </a:extLst>
          </p:cNvPr>
          <p:cNvSpPr txBox="1"/>
          <p:nvPr/>
        </p:nvSpPr>
        <p:spPr>
          <a:xfrm flipH="1">
            <a:off x="7522573" y="2233231"/>
            <a:ext cx="3813631" cy="523220"/>
          </a:xfrm>
          <a:prstGeom prst="rect">
            <a:avLst/>
          </a:prstGeom>
          <a:noFill/>
        </p:spPr>
        <p:txBody>
          <a:bodyPr wrap="square" rtlCol="0">
            <a:spAutoFit/>
          </a:bodyPr>
          <a:lstStyle/>
          <a:p>
            <a:r>
              <a:rPr lang="en-US" sz="1400"/>
              <a:t>Draws a cubic Bezier curve between (x0,y0) and (x1,y1), with control points (cx0,cy0) and (cx1,cy1)</a:t>
            </a:r>
          </a:p>
        </p:txBody>
      </p:sp>
      <p:pic>
        <p:nvPicPr>
          <p:cNvPr id="4" name="Picture 3">
            <a:extLst>
              <a:ext uri="{FF2B5EF4-FFF2-40B4-BE49-F238E27FC236}">
                <a16:creationId xmlns:a16="http://schemas.microsoft.com/office/drawing/2014/main" id="{D212C3A4-EF48-431B-89BE-FAE53E9EE7E5}"/>
              </a:ext>
            </a:extLst>
          </p:cNvPr>
          <p:cNvPicPr>
            <a:picLocks noChangeAspect="1"/>
          </p:cNvPicPr>
          <p:nvPr/>
        </p:nvPicPr>
        <p:blipFill>
          <a:blip r:embed="rId5"/>
          <a:stretch>
            <a:fillRect/>
          </a:stretch>
        </p:blipFill>
        <p:spPr>
          <a:xfrm>
            <a:off x="7335704" y="3429000"/>
            <a:ext cx="4000500" cy="1990725"/>
          </a:xfrm>
          <a:prstGeom prst="rect">
            <a:avLst/>
          </a:prstGeom>
        </p:spPr>
      </p:pic>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6C62D9AE-2CEA-4F8B-8FC2-0B4ED9E018FE}"/>
                  </a:ext>
                </a:extLst>
              </p14:cNvPr>
              <p14:cNvContentPartPr/>
              <p14:nvPr/>
            </p14:nvContentPartPr>
            <p14:xfrm>
              <a:off x="2441153" y="2535692"/>
              <a:ext cx="4984560" cy="1003320"/>
            </p14:xfrm>
          </p:contentPart>
        </mc:Choice>
        <mc:Fallback xmlns="">
          <p:pic>
            <p:nvPicPr>
              <p:cNvPr id="7" name="Ink 6">
                <a:extLst>
                  <a:ext uri="{FF2B5EF4-FFF2-40B4-BE49-F238E27FC236}">
                    <a16:creationId xmlns:a16="http://schemas.microsoft.com/office/drawing/2014/main" id="{6C62D9AE-2CEA-4F8B-8FC2-0B4ED9E018FE}"/>
                  </a:ext>
                </a:extLst>
              </p:cNvPr>
              <p:cNvPicPr/>
              <p:nvPr/>
            </p:nvPicPr>
            <p:blipFill>
              <a:blip r:embed="rId7"/>
              <a:stretch>
                <a:fillRect/>
              </a:stretch>
            </p:blipFill>
            <p:spPr>
              <a:xfrm>
                <a:off x="2432513" y="2527052"/>
                <a:ext cx="5002200" cy="1020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1F827E84-DEF0-4D21-82E6-E3AE18BB2B7D}"/>
                  </a:ext>
                </a:extLst>
              </p14:cNvPr>
              <p14:cNvContentPartPr/>
              <p14:nvPr/>
            </p14:nvContentPartPr>
            <p14:xfrm>
              <a:off x="4005713" y="3100892"/>
              <a:ext cx="5680080" cy="897840"/>
            </p14:xfrm>
          </p:contentPart>
        </mc:Choice>
        <mc:Fallback xmlns="">
          <p:pic>
            <p:nvPicPr>
              <p:cNvPr id="9" name="Ink 8">
                <a:extLst>
                  <a:ext uri="{FF2B5EF4-FFF2-40B4-BE49-F238E27FC236}">
                    <a16:creationId xmlns:a16="http://schemas.microsoft.com/office/drawing/2014/main" id="{1F827E84-DEF0-4D21-82E6-E3AE18BB2B7D}"/>
                  </a:ext>
                </a:extLst>
              </p:cNvPr>
              <p:cNvPicPr/>
              <p:nvPr/>
            </p:nvPicPr>
            <p:blipFill>
              <a:blip r:embed="rId9"/>
              <a:stretch>
                <a:fillRect/>
              </a:stretch>
            </p:blipFill>
            <p:spPr>
              <a:xfrm>
                <a:off x="3997073" y="3092252"/>
                <a:ext cx="5697720" cy="9154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AD5A4F17-2718-4B60-926E-1D3E3A092206}"/>
                  </a:ext>
                </a:extLst>
              </p14:cNvPr>
              <p14:cNvContentPartPr/>
              <p14:nvPr/>
            </p14:nvContentPartPr>
            <p14:xfrm>
              <a:off x="2478593" y="3063452"/>
              <a:ext cx="5034600" cy="1775520"/>
            </p14:xfrm>
          </p:contentPart>
        </mc:Choice>
        <mc:Fallback xmlns="">
          <p:pic>
            <p:nvPicPr>
              <p:cNvPr id="10" name="Ink 9">
                <a:extLst>
                  <a:ext uri="{FF2B5EF4-FFF2-40B4-BE49-F238E27FC236}">
                    <a16:creationId xmlns:a16="http://schemas.microsoft.com/office/drawing/2014/main" id="{AD5A4F17-2718-4B60-926E-1D3E3A092206}"/>
                  </a:ext>
                </a:extLst>
              </p:cNvPr>
              <p:cNvPicPr/>
              <p:nvPr/>
            </p:nvPicPr>
            <p:blipFill>
              <a:blip r:embed="rId11"/>
              <a:stretch>
                <a:fillRect/>
              </a:stretch>
            </p:blipFill>
            <p:spPr>
              <a:xfrm>
                <a:off x="2469953" y="3054452"/>
                <a:ext cx="5052240" cy="1793160"/>
              </a:xfrm>
              <a:prstGeom prst="rect">
                <a:avLst/>
              </a:prstGeom>
            </p:spPr>
          </p:pic>
        </mc:Fallback>
      </mc:AlternateContent>
      <p:grpSp>
        <p:nvGrpSpPr>
          <p:cNvPr id="29" name="Group 28">
            <a:extLst>
              <a:ext uri="{FF2B5EF4-FFF2-40B4-BE49-F238E27FC236}">
                <a16:creationId xmlns:a16="http://schemas.microsoft.com/office/drawing/2014/main" id="{3A46AE3E-30D0-47E3-BC90-BF20213E3A46}"/>
              </a:ext>
            </a:extLst>
          </p:cNvPr>
          <p:cNvGrpSpPr/>
          <p:nvPr/>
        </p:nvGrpSpPr>
        <p:grpSpPr>
          <a:xfrm>
            <a:off x="3393353" y="3072812"/>
            <a:ext cx="6221160" cy="1820520"/>
            <a:chOff x="3393353" y="3072812"/>
            <a:chExt cx="6221160" cy="1820520"/>
          </a:xfrm>
        </p:grpSpPr>
        <mc:AlternateContent xmlns:mc="http://schemas.openxmlformats.org/markup-compatibility/2006" xmlns:p14="http://schemas.microsoft.com/office/powerpoint/2010/main">
          <mc:Choice Requires="p14">
            <p:contentPart p14:bwMode="auto" r:id="rId12">
              <p14:nvContentPartPr>
                <p14:cNvPr id="25" name="Ink 24">
                  <a:extLst>
                    <a:ext uri="{FF2B5EF4-FFF2-40B4-BE49-F238E27FC236}">
                      <a16:creationId xmlns:a16="http://schemas.microsoft.com/office/drawing/2014/main" id="{18F2D525-0EF2-41C4-AFC7-BF2B9D413069}"/>
                    </a:ext>
                  </a:extLst>
                </p14:cNvPr>
                <p14:cNvContentPartPr/>
                <p14:nvPr/>
              </p14:nvContentPartPr>
              <p14:xfrm>
                <a:off x="3393353" y="3072812"/>
                <a:ext cx="5268240" cy="1806480"/>
              </p14:xfrm>
            </p:contentPart>
          </mc:Choice>
          <mc:Fallback xmlns="">
            <p:pic>
              <p:nvPicPr>
                <p:cNvPr id="25" name="Ink 24">
                  <a:extLst>
                    <a:ext uri="{FF2B5EF4-FFF2-40B4-BE49-F238E27FC236}">
                      <a16:creationId xmlns:a16="http://schemas.microsoft.com/office/drawing/2014/main" id="{18F2D525-0EF2-41C4-AFC7-BF2B9D413069}"/>
                    </a:ext>
                  </a:extLst>
                </p:cNvPr>
                <p:cNvPicPr/>
                <p:nvPr/>
              </p:nvPicPr>
              <p:blipFill>
                <a:blip r:embed="rId13"/>
                <a:stretch>
                  <a:fillRect/>
                </a:stretch>
              </p:blipFill>
              <p:spPr>
                <a:xfrm>
                  <a:off x="3384713" y="3064172"/>
                  <a:ext cx="5285880" cy="18241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8" name="Ink 27">
                  <a:extLst>
                    <a:ext uri="{FF2B5EF4-FFF2-40B4-BE49-F238E27FC236}">
                      <a16:creationId xmlns:a16="http://schemas.microsoft.com/office/drawing/2014/main" id="{7C56C27F-11AE-453C-B34C-2AD41210F69C}"/>
                    </a:ext>
                  </a:extLst>
                </p14:cNvPr>
                <p14:cNvContentPartPr/>
                <p14:nvPr/>
              </p14:nvContentPartPr>
              <p14:xfrm>
                <a:off x="8681753" y="4882532"/>
                <a:ext cx="932760" cy="10800"/>
              </p14:xfrm>
            </p:contentPart>
          </mc:Choice>
          <mc:Fallback xmlns="">
            <p:pic>
              <p:nvPicPr>
                <p:cNvPr id="28" name="Ink 27">
                  <a:extLst>
                    <a:ext uri="{FF2B5EF4-FFF2-40B4-BE49-F238E27FC236}">
                      <a16:creationId xmlns:a16="http://schemas.microsoft.com/office/drawing/2014/main" id="{7C56C27F-11AE-453C-B34C-2AD41210F69C}"/>
                    </a:ext>
                  </a:extLst>
                </p:cNvPr>
                <p:cNvPicPr/>
                <p:nvPr/>
              </p:nvPicPr>
              <p:blipFill>
                <a:blip r:embed="rId15"/>
                <a:stretch>
                  <a:fillRect/>
                </a:stretch>
              </p:blipFill>
              <p:spPr>
                <a:xfrm>
                  <a:off x="8672753" y="4873532"/>
                  <a:ext cx="950400" cy="28440"/>
                </a:xfrm>
                <a:prstGeom prst="rect">
                  <a:avLst/>
                </a:prstGeom>
              </p:spPr>
            </p:pic>
          </mc:Fallback>
        </mc:AlternateContent>
      </p:grpSp>
      <p:grpSp>
        <p:nvGrpSpPr>
          <p:cNvPr id="35" name="Group 34">
            <a:extLst>
              <a:ext uri="{FF2B5EF4-FFF2-40B4-BE49-F238E27FC236}">
                <a16:creationId xmlns:a16="http://schemas.microsoft.com/office/drawing/2014/main" id="{A804031A-52F9-4D4E-AC9C-4DF7C601DF40}"/>
              </a:ext>
            </a:extLst>
          </p:cNvPr>
          <p:cNvGrpSpPr/>
          <p:nvPr/>
        </p:nvGrpSpPr>
        <p:grpSpPr>
          <a:xfrm>
            <a:off x="1328753" y="2073452"/>
            <a:ext cx="9720" cy="360"/>
            <a:chOff x="1328753" y="2073452"/>
            <a:chExt cx="9720" cy="360"/>
          </a:xfrm>
        </p:grpSpPr>
        <mc:AlternateContent xmlns:mc="http://schemas.openxmlformats.org/markup-compatibility/2006" xmlns:p14="http://schemas.microsoft.com/office/powerpoint/2010/main">
          <mc:Choice Requires="p14">
            <p:contentPart p14:bwMode="auto" r:id="rId16">
              <p14:nvContentPartPr>
                <p14:cNvPr id="30" name="Ink 29">
                  <a:extLst>
                    <a:ext uri="{FF2B5EF4-FFF2-40B4-BE49-F238E27FC236}">
                      <a16:creationId xmlns:a16="http://schemas.microsoft.com/office/drawing/2014/main" id="{2E46FFB9-3788-4D5F-A5BA-50E0E3CBCA5E}"/>
                    </a:ext>
                  </a:extLst>
                </p14:cNvPr>
                <p14:cNvContentPartPr/>
                <p14:nvPr/>
              </p14:nvContentPartPr>
              <p14:xfrm>
                <a:off x="1338113" y="2073452"/>
                <a:ext cx="360" cy="360"/>
              </p14:xfrm>
            </p:contentPart>
          </mc:Choice>
          <mc:Fallback xmlns="">
            <p:pic>
              <p:nvPicPr>
                <p:cNvPr id="30" name="Ink 29">
                  <a:extLst>
                    <a:ext uri="{FF2B5EF4-FFF2-40B4-BE49-F238E27FC236}">
                      <a16:creationId xmlns:a16="http://schemas.microsoft.com/office/drawing/2014/main" id="{2E46FFB9-3788-4D5F-A5BA-50E0E3CBCA5E}"/>
                    </a:ext>
                  </a:extLst>
                </p:cNvPr>
                <p:cNvPicPr/>
                <p:nvPr/>
              </p:nvPicPr>
              <p:blipFill>
                <a:blip r:embed="rId17"/>
                <a:stretch>
                  <a:fillRect/>
                </a:stretch>
              </p:blipFill>
              <p:spPr>
                <a:xfrm>
                  <a:off x="1329473" y="206481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1" name="Ink 30">
                  <a:extLst>
                    <a:ext uri="{FF2B5EF4-FFF2-40B4-BE49-F238E27FC236}">
                      <a16:creationId xmlns:a16="http://schemas.microsoft.com/office/drawing/2014/main" id="{308A980A-45A2-444F-8ECC-E384E7506349}"/>
                    </a:ext>
                  </a:extLst>
                </p14:cNvPr>
                <p14:cNvContentPartPr/>
                <p14:nvPr/>
              </p14:nvContentPartPr>
              <p14:xfrm>
                <a:off x="1338113" y="2073452"/>
                <a:ext cx="360" cy="360"/>
              </p14:xfrm>
            </p:contentPart>
          </mc:Choice>
          <mc:Fallback xmlns="">
            <p:pic>
              <p:nvPicPr>
                <p:cNvPr id="31" name="Ink 30">
                  <a:extLst>
                    <a:ext uri="{FF2B5EF4-FFF2-40B4-BE49-F238E27FC236}">
                      <a16:creationId xmlns:a16="http://schemas.microsoft.com/office/drawing/2014/main" id="{308A980A-45A2-444F-8ECC-E384E7506349}"/>
                    </a:ext>
                  </a:extLst>
                </p:cNvPr>
                <p:cNvPicPr/>
                <p:nvPr/>
              </p:nvPicPr>
              <p:blipFill>
                <a:blip r:embed="rId17"/>
                <a:stretch>
                  <a:fillRect/>
                </a:stretch>
              </p:blipFill>
              <p:spPr>
                <a:xfrm>
                  <a:off x="1329473" y="206481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3" name="Ink 32">
                  <a:extLst>
                    <a:ext uri="{FF2B5EF4-FFF2-40B4-BE49-F238E27FC236}">
                      <a16:creationId xmlns:a16="http://schemas.microsoft.com/office/drawing/2014/main" id="{A4E8C027-F6AD-488D-A96A-002772F7EF9D}"/>
                    </a:ext>
                  </a:extLst>
                </p14:cNvPr>
                <p14:cNvContentPartPr/>
                <p14:nvPr/>
              </p14:nvContentPartPr>
              <p14:xfrm>
                <a:off x="1334513" y="2073452"/>
                <a:ext cx="3960" cy="360"/>
              </p14:xfrm>
            </p:contentPart>
          </mc:Choice>
          <mc:Fallback xmlns="">
            <p:pic>
              <p:nvPicPr>
                <p:cNvPr id="33" name="Ink 32">
                  <a:extLst>
                    <a:ext uri="{FF2B5EF4-FFF2-40B4-BE49-F238E27FC236}">
                      <a16:creationId xmlns:a16="http://schemas.microsoft.com/office/drawing/2014/main" id="{A4E8C027-F6AD-488D-A96A-002772F7EF9D}"/>
                    </a:ext>
                  </a:extLst>
                </p:cNvPr>
                <p:cNvPicPr/>
                <p:nvPr/>
              </p:nvPicPr>
              <p:blipFill>
                <a:blip r:embed="rId20"/>
                <a:stretch>
                  <a:fillRect/>
                </a:stretch>
              </p:blipFill>
              <p:spPr>
                <a:xfrm>
                  <a:off x="1325513" y="2064812"/>
                  <a:ext cx="216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4" name="Ink 33">
                  <a:extLst>
                    <a:ext uri="{FF2B5EF4-FFF2-40B4-BE49-F238E27FC236}">
                      <a16:creationId xmlns:a16="http://schemas.microsoft.com/office/drawing/2014/main" id="{E96D85DC-C374-4C8E-B303-97FD754FDE49}"/>
                    </a:ext>
                  </a:extLst>
                </p14:cNvPr>
                <p14:cNvContentPartPr/>
                <p14:nvPr/>
              </p14:nvContentPartPr>
              <p14:xfrm>
                <a:off x="1328753" y="2073452"/>
                <a:ext cx="360" cy="360"/>
              </p14:xfrm>
            </p:contentPart>
          </mc:Choice>
          <mc:Fallback xmlns="">
            <p:pic>
              <p:nvPicPr>
                <p:cNvPr id="34" name="Ink 33">
                  <a:extLst>
                    <a:ext uri="{FF2B5EF4-FFF2-40B4-BE49-F238E27FC236}">
                      <a16:creationId xmlns:a16="http://schemas.microsoft.com/office/drawing/2014/main" id="{E96D85DC-C374-4C8E-B303-97FD754FDE49}"/>
                    </a:ext>
                  </a:extLst>
                </p:cNvPr>
                <p:cNvPicPr/>
                <p:nvPr/>
              </p:nvPicPr>
              <p:blipFill>
                <a:blip r:embed="rId17"/>
                <a:stretch>
                  <a:fillRect/>
                </a:stretch>
              </p:blipFill>
              <p:spPr>
                <a:xfrm>
                  <a:off x="1320113" y="2064812"/>
                  <a:ext cx="18000" cy="18000"/>
                </a:xfrm>
                <a:prstGeom prst="rect">
                  <a:avLst/>
                </a:prstGeom>
              </p:spPr>
            </p:pic>
          </mc:Fallback>
        </mc:AlternateContent>
      </p:grpSp>
      <p:grpSp>
        <p:nvGrpSpPr>
          <p:cNvPr id="38" name="Group 37">
            <a:extLst>
              <a:ext uri="{FF2B5EF4-FFF2-40B4-BE49-F238E27FC236}">
                <a16:creationId xmlns:a16="http://schemas.microsoft.com/office/drawing/2014/main" id="{44ACF383-094E-4786-BCBA-5AE4124B7D95}"/>
              </a:ext>
            </a:extLst>
          </p:cNvPr>
          <p:cNvGrpSpPr/>
          <p:nvPr/>
        </p:nvGrpSpPr>
        <p:grpSpPr>
          <a:xfrm>
            <a:off x="1432433" y="2045012"/>
            <a:ext cx="360" cy="360"/>
            <a:chOff x="1432433" y="2045012"/>
            <a:chExt cx="360" cy="360"/>
          </a:xfrm>
        </p:grpSpPr>
        <mc:AlternateContent xmlns:mc="http://schemas.openxmlformats.org/markup-compatibility/2006" xmlns:p14="http://schemas.microsoft.com/office/powerpoint/2010/main">
          <mc:Choice Requires="p14">
            <p:contentPart p14:bwMode="auto" r:id="rId22">
              <p14:nvContentPartPr>
                <p14:cNvPr id="36" name="Ink 35">
                  <a:extLst>
                    <a:ext uri="{FF2B5EF4-FFF2-40B4-BE49-F238E27FC236}">
                      <a16:creationId xmlns:a16="http://schemas.microsoft.com/office/drawing/2014/main" id="{40DB21EA-8C8F-4B62-ADD2-E221E7FD769C}"/>
                    </a:ext>
                  </a:extLst>
                </p14:cNvPr>
                <p14:cNvContentPartPr/>
                <p14:nvPr/>
              </p14:nvContentPartPr>
              <p14:xfrm>
                <a:off x="1432433" y="2045012"/>
                <a:ext cx="360" cy="360"/>
              </p14:xfrm>
            </p:contentPart>
          </mc:Choice>
          <mc:Fallback xmlns="">
            <p:pic>
              <p:nvPicPr>
                <p:cNvPr id="36" name="Ink 35">
                  <a:extLst>
                    <a:ext uri="{FF2B5EF4-FFF2-40B4-BE49-F238E27FC236}">
                      <a16:creationId xmlns:a16="http://schemas.microsoft.com/office/drawing/2014/main" id="{40DB21EA-8C8F-4B62-ADD2-E221E7FD769C}"/>
                    </a:ext>
                  </a:extLst>
                </p:cNvPr>
                <p:cNvPicPr/>
                <p:nvPr/>
              </p:nvPicPr>
              <p:blipFill>
                <a:blip r:embed="rId17"/>
                <a:stretch>
                  <a:fillRect/>
                </a:stretch>
              </p:blipFill>
              <p:spPr>
                <a:xfrm>
                  <a:off x="1423793" y="203637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7" name="Ink 36">
                  <a:extLst>
                    <a:ext uri="{FF2B5EF4-FFF2-40B4-BE49-F238E27FC236}">
                      <a16:creationId xmlns:a16="http://schemas.microsoft.com/office/drawing/2014/main" id="{1D99DD6E-4582-404E-BD19-533967DB0A84}"/>
                    </a:ext>
                  </a:extLst>
                </p14:cNvPr>
                <p14:cNvContentPartPr/>
                <p14:nvPr/>
              </p14:nvContentPartPr>
              <p14:xfrm>
                <a:off x="1432433" y="2045012"/>
                <a:ext cx="360" cy="360"/>
              </p14:xfrm>
            </p:contentPart>
          </mc:Choice>
          <mc:Fallback xmlns="">
            <p:pic>
              <p:nvPicPr>
                <p:cNvPr id="37" name="Ink 36">
                  <a:extLst>
                    <a:ext uri="{FF2B5EF4-FFF2-40B4-BE49-F238E27FC236}">
                      <a16:creationId xmlns:a16="http://schemas.microsoft.com/office/drawing/2014/main" id="{1D99DD6E-4582-404E-BD19-533967DB0A84}"/>
                    </a:ext>
                  </a:extLst>
                </p:cNvPr>
                <p:cNvPicPr/>
                <p:nvPr/>
              </p:nvPicPr>
              <p:blipFill>
                <a:blip r:embed="rId17"/>
                <a:stretch>
                  <a:fillRect/>
                </a:stretch>
              </p:blipFill>
              <p:spPr>
                <a:xfrm>
                  <a:off x="1423793" y="2036372"/>
                  <a:ext cx="18000" cy="18000"/>
                </a:xfrm>
                <a:prstGeom prst="rect">
                  <a:avLst/>
                </a:prstGeom>
              </p:spPr>
            </p:pic>
          </mc:Fallback>
        </mc:AlternateContent>
      </p:grpSp>
    </p:spTree>
    <p:extLst>
      <p:ext uri="{BB962C8B-B14F-4D97-AF65-F5344CB8AC3E}">
        <p14:creationId xmlns:p14="http://schemas.microsoft.com/office/powerpoint/2010/main" val="42628435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420812" y="2028175"/>
            <a:ext cx="3520388" cy="1815882"/>
          </a:xfrm>
          <a:prstGeom prst="rect">
            <a:avLst/>
          </a:prstGeom>
          <a:noFill/>
        </p:spPr>
        <p:txBody>
          <a:bodyPr wrap="square" rtlCol="0">
            <a:spAutoFit/>
          </a:bodyPr>
          <a:lstStyle/>
          <a:p>
            <a:r>
              <a:rPr lang="en-US" sz="1600"/>
              <a:t>region = new Path2D();</a:t>
            </a:r>
          </a:p>
          <a:p>
            <a:r>
              <a:rPr lang="en-US" sz="1600"/>
              <a:t>region.moveTo(…);</a:t>
            </a:r>
          </a:p>
          <a:p>
            <a:r>
              <a:rPr lang="en-US" sz="1600"/>
              <a:t>region.lineTo(…);</a:t>
            </a:r>
          </a:p>
          <a:p>
            <a:r>
              <a:rPr lang="en-US" sz="1600"/>
              <a:t>etc.</a:t>
            </a:r>
          </a:p>
          <a:p>
            <a:r>
              <a:rPr lang="en-US" sz="1600"/>
              <a:t>region.closePath();</a:t>
            </a:r>
          </a:p>
          <a:p>
            <a:r>
              <a:rPr lang="en-US" sz="1600"/>
              <a:t>ct.fillStyle = “color”;</a:t>
            </a:r>
          </a:p>
          <a:p>
            <a:r>
              <a:rPr lang="en-US" sz="1600"/>
              <a:t>ct.fill(region);</a:t>
            </a:r>
          </a:p>
        </p:txBody>
      </p:sp>
      <p:sp>
        <p:nvSpPr>
          <p:cNvPr id="23" name="TextBox 22">
            <a:extLst>
              <a:ext uri="{FF2B5EF4-FFF2-40B4-BE49-F238E27FC236}">
                <a16:creationId xmlns:a16="http://schemas.microsoft.com/office/drawing/2014/main" id="{671C4692-C376-4627-BC6D-776D5CB5F219}"/>
              </a:ext>
            </a:extLst>
          </p:cNvPr>
          <p:cNvSpPr txBox="1"/>
          <p:nvPr/>
        </p:nvSpPr>
        <p:spPr>
          <a:xfrm>
            <a:off x="420812" y="4044553"/>
            <a:ext cx="2796336" cy="1200329"/>
          </a:xfrm>
          <a:prstGeom prst="rect">
            <a:avLst/>
          </a:prstGeom>
          <a:noFill/>
        </p:spPr>
        <p:txBody>
          <a:bodyPr wrap="square">
            <a:spAutoFit/>
          </a:bodyPr>
          <a:lstStyle/>
          <a:p>
            <a:r>
              <a:rPr lang="en-US" sz="1800" b="1"/>
              <a:t>Write text</a:t>
            </a:r>
          </a:p>
          <a:p>
            <a:r>
              <a:rPr lang="en-US" sz="1800"/>
              <a:t>ct.font = “20px some_font”;</a:t>
            </a:r>
          </a:p>
          <a:p>
            <a:r>
              <a:rPr lang="en-US"/>
              <a:t>ct.fillStyle = “some_color”;</a:t>
            </a:r>
          </a:p>
          <a:p>
            <a:r>
              <a:rPr lang="en-US"/>
              <a:t>c</a:t>
            </a:r>
            <a:r>
              <a:rPr lang="en-US" sz="1800"/>
              <a:t>t.fillText(“text”,a,b);</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DBF30F55-1A51-4918-97A1-DFE9CD51163E}"/>
                  </a:ext>
                </a:extLst>
              </p14:cNvPr>
              <p14:cNvContentPartPr/>
              <p14:nvPr/>
            </p14:nvContentPartPr>
            <p14:xfrm rot="2624042">
              <a:off x="2049153" y="5512404"/>
              <a:ext cx="793581" cy="45719"/>
            </p14:xfrm>
          </p:contentPart>
        </mc:Choice>
        <mc:Fallback xmlns="">
          <p:pic>
            <p:nvPicPr>
              <p:cNvPr id="24" name="Ink 23">
                <a:extLst>
                  <a:ext uri="{FF2B5EF4-FFF2-40B4-BE49-F238E27FC236}">
                    <a16:creationId xmlns:a16="http://schemas.microsoft.com/office/drawing/2014/main" id="{DBF30F55-1A51-4918-97A1-DFE9CD51163E}"/>
                  </a:ext>
                </a:extLst>
              </p:cNvPr>
              <p:cNvPicPr/>
              <p:nvPr/>
            </p:nvPicPr>
            <p:blipFill>
              <a:blip r:embed="rId4"/>
              <a:stretch>
                <a:fillRect/>
              </a:stretch>
            </p:blipFill>
            <p:spPr>
              <a:xfrm rot="2624042">
                <a:off x="2040147" y="5503404"/>
                <a:ext cx="811232" cy="63359"/>
              </a:xfrm>
              <a:prstGeom prst="rect">
                <a:avLst/>
              </a:prstGeom>
            </p:spPr>
          </p:pic>
        </mc:Fallback>
      </mc:AlternateContent>
      <p:sp>
        <p:nvSpPr>
          <p:cNvPr id="25" name="TextBox 24">
            <a:extLst>
              <a:ext uri="{FF2B5EF4-FFF2-40B4-BE49-F238E27FC236}">
                <a16:creationId xmlns:a16="http://schemas.microsoft.com/office/drawing/2014/main" id="{B0F7C305-3A01-4F69-B25D-1407FC6748E9}"/>
              </a:ext>
            </a:extLst>
          </p:cNvPr>
          <p:cNvSpPr txBox="1"/>
          <p:nvPr/>
        </p:nvSpPr>
        <p:spPr>
          <a:xfrm flipH="1">
            <a:off x="1366104" y="5905711"/>
            <a:ext cx="3166614" cy="307777"/>
          </a:xfrm>
          <a:prstGeom prst="rect">
            <a:avLst/>
          </a:prstGeom>
          <a:noFill/>
        </p:spPr>
        <p:txBody>
          <a:bodyPr wrap="square" rtlCol="0">
            <a:spAutoFit/>
          </a:bodyPr>
          <a:lstStyle/>
          <a:p>
            <a:r>
              <a:rPr lang="en-US" sz="1400"/>
              <a:t>writes text, starting at coordinate (a,b)</a:t>
            </a:r>
          </a:p>
        </p:txBody>
      </p:sp>
      <p:sp>
        <p:nvSpPr>
          <p:cNvPr id="28" name="TextBox 27">
            <a:extLst>
              <a:ext uri="{FF2B5EF4-FFF2-40B4-BE49-F238E27FC236}">
                <a16:creationId xmlns:a16="http://schemas.microsoft.com/office/drawing/2014/main" id="{5AA17F86-12A2-4BC7-8EA0-E674A4BAEF2C}"/>
              </a:ext>
            </a:extLst>
          </p:cNvPr>
          <p:cNvSpPr txBox="1"/>
          <p:nvPr/>
        </p:nvSpPr>
        <p:spPr>
          <a:xfrm>
            <a:off x="404121" y="1589373"/>
            <a:ext cx="5645718" cy="338554"/>
          </a:xfrm>
          <a:prstGeom prst="rect">
            <a:avLst/>
          </a:prstGeom>
          <a:noFill/>
        </p:spPr>
        <p:txBody>
          <a:bodyPr wrap="square">
            <a:spAutoFit/>
          </a:bodyPr>
          <a:lstStyle/>
          <a:p>
            <a:r>
              <a:rPr lang="en-US" sz="1600" dirty="0"/>
              <a:t>Can fill in a region by creating a Path which defines its perimeter.  </a:t>
            </a:r>
          </a:p>
        </p:txBody>
      </p:sp>
      <p:sp>
        <p:nvSpPr>
          <p:cNvPr id="3" name="TextBox 2">
            <a:extLst>
              <a:ext uri="{FF2B5EF4-FFF2-40B4-BE49-F238E27FC236}">
                <a16:creationId xmlns:a16="http://schemas.microsoft.com/office/drawing/2014/main" id="{BB013CFB-5846-400E-AC82-A374AED506E1}"/>
              </a:ext>
            </a:extLst>
          </p:cNvPr>
          <p:cNvSpPr txBox="1"/>
          <p:nvPr/>
        </p:nvSpPr>
        <p:spPr>
          <a:xfrm>
            <a:off x="420812" y="1273117"/>
            <a:ext cx="1299833" cy="369332"/>
          </a:xfrm>
          <a:prstGeom prst="rect">
            <a:avLst/>
          </a:prstGeom>
          <a:noFill/>
        </p:spPr>
        <p:txBody>
          <a:bodyPr wrap="square" rtlCol="0">
            <a:spAutoFit/>
          </a:bodyPr>
          <a:lstStyle/>
          <a:p>
            <a:r>
              <a:rPr lang="en-US" b="1"/>
              <a:t>Fill region</a:t>
            </a:r>
          </a:p>
        </p:txBody>
      </p:sp>
    </p:spTree>
    <p:extLst>
      <p:ext uri="{BB962C8B-B14F-4D97-AF65-F5344CB8AC3E}">
        <p14:creationId xmlns:p14="http://schemas.microsoft.com/office/powerpoint/2010/main" val="19959113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355008" y="1044832"/>
            <a:ext cx="10499913" cy="338554"/>
          </a:xfrm>
          <a:prstGeom prst="rect">
            <a:avLst/>
          </a:prstGeom>
          <a:noFill/>
        </p:spPr>
        <p:txBody>
          <a:bodyPr wrap="square" rtlCol="0">
            <a:spAutoFit/>
          </a:bodyPr>
          <a:lstStyle/>
          <a:p>
            <a:r>
              <a:rPr lang="en-US" sz="1600"/>
              <a:t>We can make passive coordinate transformations to make drawing things easier.  For instance.</a:t>
            </a:r>
          </a:p>
        </p:txBody>
      </p:sp>
      <p:sp>
        <p:nvSpPr>
          <p:cNvPr id="13" name="TextBox 12">
            <a:extLst>
              <a:ext uri="{FF2B5EF4-FFF2-40B4-BE49-F238E27FC236}">
                <a16:creationId xmlns:a16="http://schemas.microsoft.com/office/drawing/2014/main" id="{1F9F1113-9D7D-4225-AF9E-6EEE527246A3}"/>
              </a:ext>
            </a:extLst>
          </p:cNvPr>
          <p:cNvSpPr txBox="1"/>
          <p:nvPr/>
        </p:nvSpPr>
        <p:spPr>
          <a:xfrm>
            <a:off x="355008" y="2214828"/>
            <a:ext cx="2134389" cy="338554"/>
          </a:xfrm>
          <a:prstGeom prst="rect">
            <a:avLst/>
          </a:prstGeom>
          <a:noFill/>
        </p:spPr>
        <p:txBody>
          <a:bodyPr wrap="square" rtlCol="0">
            <a:spAutoFit/>
          </a:bodyPr>
          <a:lstStyle/>
          <a:p>
            <a:r>
              <a:rPr lang="en-US" sz="1600"/>
              <a:t>ct.translate(a,b)</a:t>
            </a:r>
            <a:endParaRPr lang="en-US"/>
          </a:p>
        </p:txBody>
      </p:sp>
      <p:sp>
        <p:nvSpPr>
          <p:cNvPr id="16" name="TextBox 15">
            <a:extLst>
              <a:ext uri="{FF2B5EF4-FFF2-40B4-BE49-F238E27FC236}">
                <a16:creationId xmlns:a16="http://schemas.microsoft.com/office/drawing/2014/main" id="{7F1D2D94-64E5-446C-A69A-25395B05F754}"/>
              </a:ext>
            </a:extLst>
          </p:cNvPr>
          <p:cNvSpPr txBox="1"/>
          <p:nvPr/>
        </p:nvSpPr>
        <p:spPr>
          <a:xfrm>
            <a:off x="319771" y="1686032"/>
            <a:ext cx="7796705" cy="338554"/>
          </a:xfrm>
          <a:prstGeom prst="rect">
            <a:avLst/>
          </a:prstGeom>
          <a:noFill/>
        </p:spPr>
        <p:txBody>
          <a:bodyPr wrap="square" rtlCol="0">
            <a:spAutoFit/>
          </a:bodyPr>
          <a:lstStyle/>
          <a:p>
            <a:r>
              <a:rPr lang="en-US" sz="1600"/>
              <a:t>Can </a:t>
            </a:r>
            <a:r>
              <a:rPr lang="en-US" sz="1600" b="1"/>
              <a:t>translate</a:t>
            </a:r>
            <a:r>
              <a:rPr lang="en-US" sz="1600"/>
              <a:t> origin of Canvas coordinate system </a:t>
            </a:r>
            <a:r>
              <a:rPr lang="en-US" sz="1600" i="1"/>
              <a:t>a</a:t>
            </a:r>
            <a:r>
              <a:rPr lang="en-US" sz="1600"/>
              <a:t> units to right and </a:t>
            </a:r>
            <a:r>
              <a:rPr lang="en-US" sz="1600" i="1"/>
              <a:t>b</a:t>
            </a:r>
            <a:r>
              <a:rPr lang="en-US" sz="1600"/>
              <a:t> units down via:</a:t>
            </a:r>
            <a:endParaRPr lang="en-US"/>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919D06D1-512E-46DF-9B4B-B8EDAEE11A76}"/>
                  </a:ext>
                </a:extLst>
              </p14:cNvPr>
              <p14:cNvContentPartPr/>
              <p14:nvPr/>
            </p14:nvContentPartPr>
            <p14:xfrm>
              <a:off x="2526126" y="2379761"/>
              <a:ext cx="2405880" cy="67320"/>
            </p14:xfrm>
          </p:contentPart>
        </mc:Choice>
        <mc:Fallback xmlns="">
          <p:pic>
            <p:nvPicPr>
              <p:cNvPr id="17" name="Ink 16">
                <a:extLst>
                  <a:ext uri="{FF2B5EF4-FFF2-40B4-BE49-F238E27FC236}">
                    <a16:creationId xmlns:a16="http://schemas.microsoft.com/office/drawing/2014/main" id="{919D06D1-512E-46DF-9B4B-B8EDAEE11A76}"/>
                  </a:ext>
                </a:extLst>
              </p:cNvPr>
              <p:cNvPicPr/>
              <p:nvPr/>
            </p:nvPicPr>
            <p:blipFill>
              <a:blip r:embed="rId4"/>
              <a:stretch>
                <a:fillRect/>
              </a:stretch>
            </p:blipFill>
            <p:spPr>
              <a:xfrm>
                <a:off x="2521805" y="2375441"/>
                <a:ext cx="2414521" cy="75960"/>
              </a:xfrm>
              <a:prstGeom prst="rect">
                <a:avLst/>
              </a:prstGeom>
            </p:spPr>
          </p:pic>
        </mc:Fallback>
      </mc:AlternateContent>
      <p:sp>
        <p:nvSpPr>
          <p:cNvPr id="18" name="TextBox 17">
            <a:extLst>
              <a:ext uri="{FF2B5EF4-FFF2-40B4-BE49-F238E27FC236}">
                <a16:creationId xmlns:a16="http://schemas.microsoft.com/office/drawing/2014/main" id="{F90D1B5C-D378-40FD-9C30-2821D8FF395B}"/>
              </a:ext>
            </a:extLst>
          </p:cNvPr>
          <p:cNvSpPr txBox="1"/>
          <p:nvPr/>
        </p:nvSpPr>
        <p:spPr>
          <a:xfrm>
            <a:off x="5197054" y="2118151"/>
            <a:ext cx="6190524" cy="523220"/>
          </a:xfrm>
          <a:prstGeom prst="rect">
            <a:avLst/>
          </a:prstGeom>
          <a:noFill/>
        </p:spPr>
        <p:txBody>
          <a:bodyPr wrap="square" rtlCol="0">
            <a:spAutoFit/>
          </a:bodyPr>
          <a:lstStyle/>
          <a:p>
            <a:r>
              <a:rPr lang="en-US" sz="1400"/>
              <a:t>Note this does not move the position of the Canvas itself, just the origin with respect to which positions are specified.  So it’s a passive transformation.</a:t>
            </a:r>
            <a:endParaRPr lang="en-US"/>
          </a:p>
        </p:txBody>
      </p:sp>
      <p:sp>
        <p:nvSpPr>
          <p:cNvPr id="19" name="TextBox 18">
            <a:extLst>
              <a:ext uri="{FF2B5EF4-FFF2-40B4-BE49-F238E27FC236}">
                <a16:creationId xmlns:a16="http://schemas.microsoft.com/office/drawing/2014/main" id="{06FA3D7F-C4DF-46ED-88B3-ACF0EEF09C7A}"/>
              </a:ext>
            </a:extLst>
          </p:cNvPr>
          <p:cNvSpPr txBox="1"/>
          <p:nvPr/>
        </p:nvSpPr>
        <p:spPr>
          <a:xfrm>
            <a:off x="355008" y="3382172"/>
            <a:ext cx="2134389" cy="338554"/>
          </a:xfrm>
          <a:prstGeom prst="rect">
            <a:avLst/>
          </a:prstGeom>
          <a:noFill/>
        </p:spPr>
        <p:txBody>
          <a:bodyPr wrap="square" rtlCol="0">
            <a:spAutoFit/>
          </a:bodyPr>
          <a:lstStyle/>
          <a:p>
            <a:r>
              <a:rPr lang="en-US" sz="1600"/>
              <a:t>ct.rotate(theta)</a:t>
            </a:r>
            <a:endParaRPr lang="en-US"/>
          </a:p>
        </p:txBody>
      </p:sp>
      <p:sp>
        <p:nvSpPr>
          <p:cNvPr id="20" name="TextBox 19">
            <a:extLst>
              <a:ext uri="{FF2B5EF4-FFF2-40B4-BE49-F238E27FC236}">
                <a16:creationId xmlns:a16="http://schemas.microsoft.com/office/drawing/2014/main" id="{487C51E5-CE5F-4F48-B9F8-2C5FD2DBEE90}"/>
              </a:ext>
            </a:extLst>
          </p:cNvPr>
          <p:cNvSpPr txBox="1"/>
          <p:nvPr/>
        </p:nvSpPr>
        <p:spPr>
          <a:xfrm>
            <a:off x="371484" y="2825863"/>
            <a:ext cx="8895064" cy="338554"/>
          </a:xfrm>
          <a:prstGeom prst="rect">
            <a:avLst/>
          </a:prstGeom>
          <a:noFill/>
        </p:spPr>
        <p:txBody>
          <a:bodyPr wrap="square" rtlCol="0">
            <a:spAutoFit/>
          </a:bodyPr>
          <a:lstStyle/>
          <a:p>
            <a:r>
              <a:rPr lang="en-US" sz="1600"/>
              <a:t>Can </a:t>
            </a:r>
            <a:r>
              <a:rPr lang="en-US" sz="1600" b="1"/>
              <a:t>rotate </a:t>
            </a:r>
            <a:r>
              <a:rPr lang="en-US" sz="1600"/>
              <a:t>Canvas coordinate system theta radians CW about its origin (wherever that is), via:</a:t>
            </a:r>
            <a:endParaRPr lang="en-US"/>
          </a:p>
        </p:txBody>
      </p:sp>
      <mc:AlternateContent xmlns:mc="http://schemas.openxmlformats.org/markup-compatibility/2006" xmlns:p14="http://schemas.microsoft.com/office/powerpoint/2010/main">
        <mc:Choice Requires="p14">
          <p:contentPart p14:bwMode="auto" r:id="rId5">
            <p14:nvContentPartPr>
              <p14:cNvPr id="21" name="Ink 20">
                <a:extLst>
                  <a:ext uri="{FF2B5EF4-FFF2-40B4-BE49-F238E27FC236}">
                    <a16:creationId xmlns:a16="http://schemas.microsoft.com/office/drawing/2014/main" id="{84931F71-B513-4498-8D12-783D21C75493}"/>
                  </a:ext>
                </a:extLst>
              </p14:cNvPr>
              <p14:cNvContentPartPr/>
              <p14:nvPr/>
            </p14:nvContentPartPr>
            <p14:xfrm>
              <a:off x="2526126" y="3547105"/>
              <a:ext cx="2405880" cy="67320"/>
            </p14:xfrm>
          </p:contentPart>
        </mc:Choice>
        <mc:Fallback xmlns="">
          <p:pic>
            <p:nvPicPr>
              <p:cNvPr id="21" name="Ink 20">
                <a:extLst>
                  <a:ext uri="{FF2B5EF4-FFF2-40B4-BE49-F238E27FC236}">
                    <a16:creationId xmlns:a16="http://schemas.microsoft.com/office/drawing/2014/main" id="{84931F71-B513-4498-8D12-783D21C75493}"/>
                  </a:ext>
                </a:extLst>
              </p:cNvPr>
              <p:cNvPicPr/>
              <p:nvPr/>
            </p:nvPicPr>
            <p:blipFill>
              <a:blip r:embed="rId4"/>
              <a:stretch>
                <a:fillRect/>
              </a:stretch>
            </p:blipFill>
            <p:spPr>
              <a:xfrm>
                <a:off x="2521805" y="3542785"/>
                <a:ext cx="2414521" cy="75960"/>
              </a:xfrm>
              <a:prstGeom prst="rect">
                <a:avLst/>
              </a:prstGeom>
            </p:spPr>
          </p:pic>
        </mc:Fallback>
      </mc:AlternateContent>
      <p:sp>
        <p:nvSpPr>
          <p:cNvPr id="23" name="TextBox 22">
            <a:extLst>
              <a:ext uri="{FF2B5EF4-FFF2-40B4-BE49-F238E27FC236}">
                <a16:creationId xmlns:a16="http://schemas.microsoft.com/office/drawing/2014/main" id="{E23F7574-17C4-4932-AC32-6EF16A7563C3}"/>
              </a:ext>
            </a:extLst>
          </p:cNvPr>
          <p:cNvSpPr txBox="1"/>
          <p:nvPr/>
        </p:nvSpPr>
        <p:spPr>
          <a:xfrm>
            <a:off x="5197054" y="3267333"/>
            <a:ext cx="5565722" cy="523220"/>
          </a:xfrm>
          <a:prstGeom prst="rect">
            <a:avLst/>
          </a:prstGeom>
          <a:noFill/>
        </p:spPr>
        <p:txBody>
          <a:bodyPr wrap="square" rtlCol="0">
            <a:spAutoFit/>
          </a:bodyPr>
          <a:lstStyle/>
          <a:p>
            <a:r>
              <a:rPr lang="en-US" sz="1400" dirty="0"/>
              <a:t>Again this does not move the canvas, just the coordinate system.  It’s a passive transformation.  </a:t>
            </a:r>
            <a:endParaRPr lang="en-US" dirty="0"/>
          </a:p>
        </p:txBody>
      </p:sp>
      <p:sp>
        <p:nvSpPr>
          <p:cNvPr id="22" name="TextBox 21">
            <a:extLst>
              <a:ext uri="{FF2B5EF4-FFF2-40B4-BE49-F238E27FC236}">
                <a16:creationId xmlns:a16="http://schemas.microsoft.com/office/drawing/2014/main" id="{A7EF6FE3-6BA9-4964-B349-C130CE2DC3EB}"/>
              </a:ext>
            </a:extLst>
          </p:cNvPr>
          <p:cNvSpPr txBox="1"/>
          <p:nvPr/>
        </p:nvSpPr>
        <p:spPr>
          <a:xfrm>
            <a:off x="355008" y="4688743"/>
            <a:ext cx="4509222" cy="338554"/>
          </a:xfrm>
          <a:prstGeom prst="rect">
            <a:avLst/>
          </a:prstGeom>
          <a:noFill/>
        </p:spPr>
        <p:txBody>
          <a:bodyPr wrap="square" rtlCol="0">
            <a:spAutoFit/>
          </a:bodyPr>
          <a:lstStyle/>
          <a:p>
            <a:r>
              <a:rPr lang="en-US" sz="1600" dirty="0" err="1"/>
              <a:t>ct.setTransform</a:t>
            </a:r>
            <a:r>
              <a:rPr lang="en-US" sz="1600" dirty="0"/>
              <a:t>(M_</a:t>
            </a:r>
            <a:r>
              <a:rPr lang="en-US" sz="1600"/>
              <a:t>11,M</a:t>
            </a:r>
            <a:r>
              <a:rPr lang="en-US" sz="1600" dirty="0"/>
              <a:t>_12,M_21,M_22,a,b)</a:t>
            </a:r>
            <a:endParaRPr lang="en-US" dirty="0"/>
          </a:p>
        </p:txBody>
      </p:sp>
      <p:sp>
        <p:nvSpPr>
          <p:cNvPr id="24" name="TextBox 23">
            <a:extLst>
              <a:ext uri="{FF2B5EF4-FFF2-40B4-BE49-F238E27FC236}">
                <a16:creationId xmlns:a16="http://schemas.microsoft.com/office/drawing/2014/main" id="{D10892EE-74C0-4B5E-944C-CC448B43B121}"/>
              </a:ext>
            </a:extLst>
          </p:cNvPr>
          <p:cNvSpPr txBox="1"/>
          <p:nvPr/>
        </p:nvSpPr>
        <p:spPr>
          <a:xfrm>
            <a:off x="371483" y="4132434"/>
            <a:ext cx="9988573" cy="338554"/>
          </a:xfrm>
          <a:prstGeom prst="rect">
            <a:avLst/>
          </a:prstGeom>
          <a:noFill/>
        </p:spPr>
        <p:txBody>
          <a:bodyPr wrap="square" rtlCol="0">
            <a:spAutoFit/>
          </a:bodyPr>
          <a:lstStyle/>
          <a:p>
            <a:r>
              <a:rPr lang="en-US" sz="1600" dirty="0"/>
              <a:t>Can </a:t>
            </a:r>
            <a:r>
              <a:rPr lang="en-US" sz="1600" b="1" dirty="0"/>
              <a:t>translate</a:t>
            </a:r>
            <a:r>
              <a:rPr lang="en-US" sz="1600" dirty="0"/>
              <a:t> and </a:t>
            </a:r>
            <a:r>
              <a:rPr lang="en-US" sz="1600" b="1" dirty="0"/>
              <a:t>rotate </a:t>
            </a:r>
            <a:r>
              <a:rPr lang="en-US" sz="1600" dirty="0"/>
              <a:t>Canvas coordinate system </a:t>
            </a:r>
            <a:r>
              <a:rPr lang="en-US" sz="1600"/>
              <a:t>theta radians </a:t>
            </a:r>
            <a:r>
              <a:rPr lang="en-US" sz="1600" dirty="0"/>
              <a:t>CW about its origin (wherever that is), via:</a:t>
            </a:r>
            <a:endParaRPr lang="en-US" dirty="0"/>
          </a:p>
        </p:txBody>
      </p:sp>
      <mc:AlternateContent xmlns:mc="http://schemas.openxmlformats.org/markup-compatibility/2006" xmlns:p14="http://schemas.microsoft.com/office/powerpoint/2010/main">
        <mc:Choice Requires="p14">
          <p:contentPart p14:bwMode="auto" r:id="rId6">
            <p14:nvContentPartPr>
              <p14:cNvPr id="25" name="Ink 24">
                <a:extLst>
                  <a:ext uri="{FF2B5EF4-FFF2-40B4-BE49-F238E27FC236}">
                    <a16:creationId xmlns:a16="http://schemas.microsoft.com/office/drawing/2014/main" id="{64CBD907-2E85-4781-818C-C0F6F653200A}"/>
                  </a:ext>
                </a:extLst>
              </p14:cNvPr>
              <p14:cNvContentPartPr/>
              <p14:nvPr/>
            </p14:nvContentPartPr>
            <p14:xfrm>
              <a:off x="4548817" y="4817079"/>
              <a:ext cx="1633904" cy="45719"/>
            </p14:xfrm>
          </p:contentPart>
        </mc:Choice>
        <mc:Fallback xmlns="">
          <p:pic>
            <p:nvPicPr>
              <p:cNvPr id="25" name="Ink 24">
                <a:extLst>
                  <a:ext uri="{FF2B5EF4-FFF2-40B4-BE49-F238E27FC236}">
                    <a16:creationId xmlns:a16="http://schemas.microsoft.com/office/drawing/2014/main" id="{64CBD907-2E85-4781-818C-C0F6F653200A}"/>
                  </a:ext>
                </a:extLst>
              </p:cNvPr>
              <p:cNvPicPr/>
              <p:nvPr/>
            </p:nvPicPr>
            <p:blipFill>
              <a:blip r:embed="rId7"/>
              <a:stretch>
                <a:fillRect/>
              </a:stretch>
            </p:blipFill>
            <p:spPr>
              <a:xfrm>
                <a:off x="4544496" y="4812759"/>
                <a:ext cx="1642545" cy="54359"/>
              </a:xfrm>
              <a:prstGeom prst="rect">
                <a:avLst/>
              </a:prstGeom>
            </p:spPr>
          </p:pic>
        </mc:Fallback>
      </mc:AlternateContent>
      <p:sp>
        <p:nvSpPr>
          <p:cNvPr id="26" name="TextBox 25">
            <a:extLst>
              <a:ext uri="{FF2B5EF4-FFF2-40B4-BE49-F238E27FC236}">
                <a16:creationId xmlns:a16="http://schemas.microsoft.com/office/drawing/2014/main" id="{945AC8EB-9838-4350-8472-7E5EA2521C0D}"/>
              </a:ext>
            </a:extLst>
          </p:cNvPr>
          <p:cNvSpPr txBox="1"/>
          <p:nvPr/>
        </p:nvSpPr>
        <p:spPr>
          <a:xfrm>
            <a:off x="6275177" y="4619665"/>
            <a:ext cx="5775419" cy="738664"/>
          </a:xfrm>
          <a:prstGeom prst="rect">
            <a:avLst/>
          </a:prstGeom>
          <a:noFill/>
        </p:spPr>
        <p:txBody>
          <a:bodyPr wrap="square" rtlCol="0">
            <a:spAutoFit/>
          </a:bodyPr>
          <a:lstStyle/>
          <a:p>
            <a:r>
              <a:rPr lang="en-US" sz="1400" dirty="0" err="1"/>
              <a:t>M_ab</a:t>
            </a:r>
            <a:r>
              <a:rPr lang="en-US" sz="1400" dirty="0"/>
              <a:t> are the matrix elements that describe the stretch/rotation of the coordinate system.  a, b, describe its translation.  For instance, (1,0,0,1,0,0) resets the coordinate system to default (origin at top left corner).  </a:t>
            </a:r>
            <a:endParaRPr lang="en-US" dirty="0"/>
          </a:p>
        </p:txBody>
      </p:sp>
      <p:sp>
        <p:nvSpPr>
          <p:cNvPr id="3" name="TextBox 2">
            <a:extLst>
              <a:ext uri="{FF2B5EF4-FFF2-40B4-BE49-F238E27FC236}">
                <a16:creationId xmlns:a16="http://schemas.microsoft.com/office/drawing/2014/main" id="{6EA24623-B120-2FA7-DEF2-763F43B2B4E7}"/>
              </a:ext>
            </a:extLst>
          </p:cNvPr>
          <p:cNvSpPr txBox="1"/>
          <p:nvPr/>
        </p:nvSpPr>
        <p:spPr>
          <a:xfrm>
            <a:off x="4435207" y="5554890"/>
            <a:ext cx="7362538" cy="1077218"/>
          </a:xfrm>
          <a:prstGeom prst="rect">
            <a:avLst/>
          </a:prstGeom>
          <a:noFill/>
          <a:ln>
            <a:solidFill>
              <a:srgbClr val="0070C0"/>
            </a:solidFill>
          </a:ln>
        </p:spPr>
        <p:txBody>
          <a:bodyPr wrap="square" rtlCol="0">
            <a:spAutoFit/>
          </a:bodyPr>
          <a:lstStyle/>
          <a:p>
            <a:r>
              <a:rPr lang="en-US" sz="1600"/>
              <a:t>Note you have to transform the context before you make the drawing.  And you can transform the context, make a drawing, transform it again differently (probably have to undo the first transformation as well though) and make another drawing, etc.   So, can do multiple transforms on same context.</a:t>
            </a:r>
          </a:p>
        </p:txBody>
      </p:sp>
    </p:spTree>
    <p:extLst>
      <p:ext uri="{BB962C8B-B14F-4D97-AF65-F5344CB8AC3E}">
        <p14:creationId xmlns:p14="http://schemas.microsoft.com/office/powerpoint/2010/main" val="26604289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3" y="129627"/>
            <a:ext cx="1825786" cy="523220"/>
          </a:xfrm>
          <a:prstGeom prst="rect">
            <a:avLst/>
          </a:prstGeom>
          <a:noFill/>
        </p:spPr>
        <p:txBody>
          <a:bodyPr wrap="square" rtlCol="0">
            <a:spAutoFit/>
          </a:bodyPr>
          <a:lstStyle/>
          <a:p>
            <a:r>
              <a:rPr lang="en-US" sz="2800" b="1" u="sng"/>
              <a:t>Canvas</a:t>
            </a:r>
          </a:p>
        </p:txBody>
      </p:sp>
      <p:graphicFrame>
        <p:nvGraphicFramePr>
          <p:cNvPr id="3" name="Object 2">
            <a:extLst>
              <a:ext uri="{FF2B5EF4-FFF2-40B4-BE49-F238E27FC236}">
                <a16:creationId xmlns:a16="http://schemas.microsoft.com/office/drawing/2014/main" id="{D3019DFA-C4A8-4D81-A66C-3AD8631D6736}"/>
              </a:ext>
            </a:extLst>
          </p:cNvPr>
          <p:cNvGraphicFramePr>
            <a:graphicFrameLocks noChangeAspect="1"/>
          </p:cNvGraphicFramePr>
          <p:nvPr>
            <p:extLst>
              <p:ext uri="{D42A27DB-BD31-4B8C-83A1-F6EECF244321}">
                <p14:modId xmlns:p14="http://schemas.microsoft.com/office/powerpoint/2010/main" val="2839931770"/>
              </p:ext>
            </p:extLst>
          </p:nvPr>
        </p:nvGraphicFramePr>
        <p:xfrm>
          <a:off x="432415" y="1057304"/>
          <a:ext cx="5598913" cy="716842"/>
        </p:xfrm>
        <a:graphic>
          <a:graphicData uri="http://schemas.openxmlformats.org/presentationml/2006/ole">
            <mc:AlternateContent xmlns:mc="http://schemas.openxmlformats.org/markup-compatibility/2006">
              <mc:Choice xmlns:v="urn:schemas-microsoft-com:vml" Requires="v">
                <p:oleObj name="Equation" r:id="rId3" imgW="3771720" imgH="482400" progId="Equation.DSMT4">
                  <p:embed/>
                </p:oleObj>
              </mc:Choice>
              <mc:Fallback>
                <p:oleObj name="Equation" r:id="rId3" imgW="3771720" imgH="482400" progId="Equation.DSMT4">
                  <p:embed/>
                  <p:pic>
                    <p:nvPicPr>
                      <p:cNvPr id="3" name="Object 2">
                        <a:extLst>
                          <a:ext uri="{FF2B5EF4-FFF2-40B4-BE49-F238E27FC236}">
                            <a16:creationId xmlns:a16="http://schemas.microsoft.com/office/drawing/2014/main" id="{D3019DFA-C4A8-4D81-A66C-3AD8631D6736}"/>
                          </a:ext>
                        </a:extLst>
                      </p:cNvPr>
                      <p:cNvPicPr/>
                      <p:nvPr/>
                    </p:nvPicPr>
                    <p:blipFill>
                      <a:blip r:embed="rId4"/>
                      <a:stretch>
                        <a:fillRect/>
                      </a:stretch>
                    </p:blipFill>
                    <p:spPr>
                      <a:xfrm>
                        <a:off x="432415" y="1057304"/>
                        <a:ext cx="5598913" cy="716842"/>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D976AB6C-AD3E-4770-B6BB-1CF2FBC85B34}"/>
              </a:ext>
            </a:extLst>
          </p:cNvPr>
          <p:cNvSpPr txBox="1"/>
          <p:nvPr/>
        </p:nvSpPr>
        <p:spPr>
          <a:xfrm>
            <a:off x="6520726" y="983085"/>
            <a:ext cx="4684514" cy="830997"/>
          </a:xfrm>
          <a:prstGeom prst="rect">
            <a:avLst/>
          </a:prstGeom>
          <a:noFill/>
        </p:spPr>
        <p:txBody>
          <a:bodyPr wrap="square" rtlCol="0">
            <a:spAutoFit/>
          </a:bodyPr>
          <a:lstStyle/>
          <a:p>
            <a:r>
              <a:rPr lang="en-US" sz="1600"/>
              <a:t>R(</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 </a:t>
            </a:r>
            <a:r>
              <a:rPr lang="en-US" sz="1600"/>
              <a:t>rotates the axes theta degrees, CCW.  This relates the unit vectors in the rotated ‘coordinate’ to those in the original ‘pixel’ system.</a:t>
            </a:r>
          </a:p>
        </p:txBody>
      </p:sp>
      <p:graphicFrame>
        <p:nvGraphicFramePr>
          <p:cNvPr id="5" name="Object 4">
            <a:extLst>
              <a:ext uri="{FF2B5EF4-FFF2-40B4-BE49-F238E27FC236}">
                <a16:creationId xmlns:a16="http://schemas.microsoft.com/office/drawing/2014/main" id="{8A02915E-300E-1153-01F0-E96ECE1DA590}"/>
              </a:ext>
            </a:extLst>
          </p:cNvPr>
          <p:cNvGraphicFramePr>
            <a:graphicFrameLocks noChangeAspect="1"/>
          </p:cNvGraphicFramePr>
          <p:nvPr>
            <p:extLst>
              <p:ext uri="{D42A27DB-BD31-4B8C-83A1-F6EECF244321}">
                <p14:modId xmlns:p14="http://schemas.microsoft.com/office/powerpoint/2010/main" val="1867871512"/>
              </p:ext>
            </p:extLst>
          </p:nvPr>
        </p:nvGraphicFramePr>
        <p:xfrm>
          <a:off x="573753" y="2178602"/>
          <a:ext cx="3975100" cy="2949575"/>
        </p:xfrm>
        <a:graphic>
          <a:graphicData uri="http://schemas.openxmlformats.org/presentationml/2006/ole">
            <mc:AlternateContent xmlns:mc="http://schemas.openxmlformats.org/markup-compatibility/2006">
              <mc:Choice xmlns:v="urn:schemas-microsoft-com:vml" Requires="v">
                <p:oleObj name="Equation" r:id="rId5" imgW="2755800" imgH="2044440" progId="Equation.DSMT4">
                  <p:embed/>
                </p:oleObj>
              </mc:Choice>
              <mc:Fallback>
                <p:oleObj name="Equation" r:id="rId5" imgW="2755800" imgH="2044440" progId="Equation.DSMT4">
                  <p:embed/>
                  <p:pic>
                    <p:nvPicPr>
                      <p:cNvPr id="5" name="Object 4">
                        <a:extLst>
                          <a:ext uri="{FF2B5EF4-FFF2-40B4-BE49-F238E27FC236}">
                            <a16:creationId xmlns:a16="http://schemas.microsoft.com/office/drawing/2014/main" id="{8A02915E-300E-1153-01F0-E96ECE1DA590}"/>
                          </a:ext>
                        </a:extLst>
                      </p:cNvPr>
                      <p:cNvPicPr/>
                      <p:nvPr/>
                    </p:nvPicPr>
                    <p:blipFill>
                      <a:blip r:embed="rId6"/>
                      <a:stretch>
                        <a:fillRect/>
                      </a:stretch>
                    </p:blipFill>
                    <p:spPr>
                      <a:xfrm>
                        <a:off x="573753" y="2178602"/>
                        <a:ext cx="3975100" cy="294957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927E3D4B-2A3D-F942-1A95-8D1F36B3548E}"/>
              </a:ext>
            </a:extLst>
          </p:cNvPr>
          <p:cNvSpPr txBox="1"/>
          <p:nvPr/>
        </p:nvSpPr>
        <p:spPr>
          <a:xfrm>
            <a:off x="5606327" y="3472546"/>
            <a:ext cx="5598913" cy="584775"/>
          </a:xfrm>
          <a:prstGeom prst="rect">
            <a:avLst/>
          </a:prstGeom>
          <a:noFill/>
        </p:spPr>
        <p:txBody>
          <a:bodyPr wrap="square" rtlCol="0">
            <a:spAutoFit/>
          </a:bodyPr>
          <a:lstStyle/>
          <a:p>
            <a:r>
              <a:rPr lang="en-US" sz="1600"/>
              <a:t>So it is R</a:t>
            </a:r>
            <a:r>
              <a:rPr lang="en-US" sz="1600" baseline="30000"/>
              <a:t>T</a:t>
            </a:r>
            <a:r>
              <a:rPr lang="en-US" sz="1600"/>
              <a:t>(</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 that relates the coordinates in the ‘coordinate’ system to those in the original ‘pixel’ system.  </a:t>
            </a:r>
            <a:endParaRPr lang="en-US" sz="1600"/>
          </a:p>
        </p:txBody>
      </p:sp>
      <p:sp>
        <p:nvSpPr>
          <p:cNvPr id="8" name="TextBox 7">
            <a:extLst>
              <a:ext uri="{FF2B5EF4-FFF2-40B4-BE49-F238E27FC236}">
                <a16:creationId xmlns:a16="http://schemas.microsoft.com/office/drawing/2014/main" id="{E204B86A-26D2-7198-F656-6977638203C1}"/>
              </a:ext>
            </a:extLst>
          </p:cNvPr>
          <p:cNvSpPr txBox="1"/>
          <p:nvPr/>
        </p:nvSpPr>
        <p:spPr>
          <a:xfrm>
            <a:off x="5606327" y="5548794"/>
            <a:ext cx="6133389" cy="1077218"/>
          </a:xfrm>
          <a:prstGeom prst="rect">
            <a:avLst/>
          </a:prstGeom>
          <a:noFill/>
        </p:spPr>
        <p:txBody>
          <a:bodyPr wrap="square" rtlCol="0">
            <a:spAutoFit/>
          </a:bodyPr>
          <a:lstStyle/>
          <a:p>
            <a:r>
              <a:rPr lang="en-US" sz="1600"/>
              <a:t>So it is apparently M(</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 which you fill into the setTransform method.  This makes sense because after you rotate the coordinate system, you will give it instructions w/r to the new ‘coordinate’ system, and it would want to be able to translate that to the original ‘pixel’ system.</a:t>
            </a:r>
            <a:endParaRPr lang="en-US" sz="1600"/>
          </a:p>
        </p:txBody>
      </p:sp>
      <p:graphicFrame>
        <p:nvGraphicFramePr>
          <p:cNvPr id="9" name="Object 8">
            <a:extLst>
              <a:ext uri="{FF2B5EF4-FFF2-40B4-BE49-F238E27FC236}">
                <a16:creationId xmlns:a16="http://schemas.microsoft.com/office/drawing/2014/main" id="{3C01DF8E-DF41-5B9B-722F-A3B0B2D08946}"/>
              </a:ext>
            </a:extLst>
          </p:cNvPr>
          <p:cNvGraphicFramePr>
            <a:graphicFrameLocks noChangeAspect="1"/>
          </p:cNvGraphicFramePr>
          <p:nvPr>
            <p:extLst>
              <p:ext uri="{D42A27DB-BD31-4B8C-83A1-F6EECF244321}">
                <p14:modId xmlns:p14="http://schemas.microsoft.com/office/powerpoint/2010/main" val="3268599871"/>
              </p:ext>
            </p:extLst>
          </p:nvPr>
        </p:nvGraphicFramePr>
        <p:xfrm>
          <a:off x="547688" y="5729288"/>
          <a:ext cx="4357687" cy="654050"/>
        </p:xfrm>
        <a:graphic>
          <a:graphicData uri="http://schemas.openxmlformats.org/presentationml/2006/ole">
            <mc:AlternateContent xmlns:mc="http://schemas.openxmlformats.org/markup-compatibility/2006">
              <mc:Choice xmlns:v="urn:schemas-microsoft-com:vml" Requires="v">
                <p:oleObj name="Equation" r:id="rId7" imgW="3213000" imgH="482400" progId="Equation.DSMT4">
                  <p:embed/>
                </p:oleObj>
              </mc:Choice>
              <mc:Fallback>
                <p:oleObj name="Equation" r:id="rId7" imgW="3213000" imgH="482400" progId="Equation.DSMT4">
                  <p:embed/>
                  <p:pic>
                    <p:nvPicPr>
                      <p:cNvPr id="0" name=""/>
                      <p:cNvPicPr/>
                      <p:nvPr/>
                    </p:nvPicPr>
                    <p:blipFill>
                      <a:blip r:embed="rId8"/>
                      <a:stretch>
                        <a:fillRect/>
                      </a:stretch>
                    </p:blipFill>
                    <p:spPr>
                      <a:xfrm>
                        <a:off x="547688" y="5729288"/>
                        <a:ext cx="4357687" cy="654050"/>
                      </a:xfrm>
                      <a:prstGeom prst="rect">
                        <a:avLst/>
                      </a:prstGeom>
                    </p:spPr>
                  </p:pic>
                </p:oleObj>
              </mc:Fallback>
            </mc:AlternateContent>
          </a:graphicData>
        </a:graphic>
      </p:graphicFrame>
      <p:cxnSp>
        <p:nvCxnSpPr>
          <p:cNvPr id="11" name="Straight Arrow Connector 10">
            <a:extLst>
              <a:ext uri="{FF2B5EF4-FFF2-40B4-BE49-F238E27FC236}">
                <a16:creationId xmlns:a16="http://schemas.microsoft.com/office/drawing/2014/main" id="{85492762-1B67-EAE6-8FCA-8D15246B77CA}"/>
              </a:ext>
            </a:extLst>
          </p:cNvPr>
          <p:cNvCxnSpPr/>
          <p:nvPr/>
        </p:nvCxnSpPr>
        <p:spPr>
          <a:xfrm>
            <a:off x="10084363" y="2318069"/>
            <a:ext cx="11208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781A658-1D2F-5CD2-6EF5-9DBF065A73F3}"/>
              </a:ext>
            </a:extLst>
          </p:cNvPr>
          <p:cNvCxnSpPr>
            <a:cxnSpLocks/>
          </p:cNvCxnSpPr>
          <p:nvPr/>
        </p:nvCxnSpPr>
        <p:spPr>
          <a:xfrm>
            <a:off x="10094197" y="2318069"/>
            <a:ext cx="0" cy="879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E6E25F8-6EB9-139A-3400-7AECBD866EDF}"/>
              </a:ext>
            </a:extLst>
          </p:cNvPr>
          <p:cNvCxnSpPr/>
          <p:nvPr/>
        </p:nvCxnSpPr>
        <p:spPr>
          <a:xfrm>
            <a:off x="10094197" y="2318069"/>
            <a:ext cx="550604" cy="67275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8" name="Straight Arrow Connector 17">
            <a:extLst>
              <a:ext uri="{FF2B5EF4-FFF2-40B4-BE49-F238E27FC236}">
                <a16:creationId xmlns:a16="http://schemas.microsoft.com/office/drawing/2014/main" id="{93C73038-2CAD-0092-BFE6-D1E46E83B74B}"/>
              </a:ext>
            </a:extLst>
          </p:cNvPr>
          <p:cNvCxnSpPr/>
          <p:nvPr/>
        </p:nvCxnSpPr>
        <p:spPr>
          <a:xfrm flipV="1">
            <a:off x="10084363" y="1691391"/>
            <a:ext cx="766916" cy="62667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856C3178-0B99-0D09-CA58-53E528431905}"/>
              </a:ext>
            </a:extLst>
          </p:cNvPr>
          <p:cNvSpPr txBox="1"/>
          <p:nvPr/>
        </p:nvSpPr>
        <p:spPr>
          <a:xfrm>
            <a:off x="9658428" y="2889782"/>
            <a:ext cx="458582" cy="338554"/>
          </a:xfrm>
          <a:prstGeom prst="rect">
            <a:avLst/>
          </a:prstGeom>
          <a:noFill/>
        </p:spPr>
        <p:txBody>
          <a:bodyPr wrap="square" rtlCol="0">
            <a:spAutoFit/>
          </a:bodyPr>
          <a:lstStyle/>
          <a:p>
            <a:r>
              <a:rPr lang="en-US" sz="1600"/>
              <a:t>y</a:t>
            </a:r>
            <a:r>
              <a:rPr lang="en-US" sz="1600" baseline="-25000"/>
              <a:t>p</a:t>
            </a:r>
            <a:endParaRPr lang="en-US" baseline="-25000"/>
          </a:p>
        </p:txBody>
      </p:sp>
      <p:sp>
        <p:nvSpPr>
          <p:cNvPr id="21" name="TextBox 20">
            <a:extLst>
              <a:ext uri="{FF2B5EF4-FFF2-40B4-BE49-F238E27FC236}">
                <a16:creationId xmlns:a16="http://schemas.microsoft.com/office/drawing/2014/main" id="{972A45F4-D4F8-4586-8DEE-32A92C053D37}"/>
              </a:ext>
            </a:extLst>
          </p:cNvPr>
          <p:cNvSpPr txBox="1"/>
          <p:nvPr/>
        </p:nvSpPr>
        <p:spPr>
          <a:xfrm>
            <a:off x="11251250" y="2148791"/>
            <a:ext cx="458582" cy="338554"/>
          </a:xfrm>
          <a:prstGeom prst="rect">
            <a:avLst/>
          </a:prstGeom>
          <a:noFill/>
        </p:spPr>
        <p:txBody>
          <a:bodyPr wrap="square" rtlCol="0">
            <a:spAutoFit/>
          </a:bodyPr>
          <a:lstStyle/>
          <a:p>
            <a:r>
              <a:rPr lang="en-US" sz="1600"/>
              <a:t>x</a:t>
            </a:r>
            <a:r>
              <a:rPr lang="en-US" sz="1600" baseline="-25000"/>
              <a:t>p</a:t>
            </a:r>
            <a:endParaRPr lang="en-US"/>
          </a:p>
        </p:txBody>
      </p:sp>
      <p:sp>
        <p:nvSpPr>
          <p:cNvPr id="22" name="TextBox 21">
            <a:extLst>
              <a:ext uri="{FF2B5EF4-FFF2-40B4-BE49-F238E27FC236}">
                <a16:creationId xmlns:a16="http://schemas.microsoft.com/office/drawing/2014/main" id="{778A909C-E41D-786A-630E-C7245723AA9F}"/>
              </a:ext>
            </a:extLst>
          </p:cNvPr>
          <p:cNvSpPr txBox="1"/>
          <p:nvPr/>
        </p:nvSpPr>
        <p:spPr>
          <a:xfrm>
            <a:off x="10695729" y="2795660"/>
            <a:ext cx="458582" cy="338554"/>
          </a:xfrm>
          <a:prstGeom prst="rect">
            <a:avLst/>
          </a:prstGeom>
          <a:noFill/>
        </p:spPr>
        <p:txBody>
          <a:bodyPr wrap="square" rtlCol="0">
            <a:spAutoFit/>
          </a:bodyPr>
          <a:lstStyle/>
          <a:p>
            <a:r>
              <a:rPr lang="en-US" sz="1600"/>
              <a:t>y</a:t>
            </a:r>
            <a:r>
              <a:rPr lang="en-US" sz="1600" baseline="-25000"/>
              <a:t>c</a:t>
            </a:r>
            <a:endParaRPr lang="en-US" baseline="-25000"/>
          </a:p>
        </p:txBody>
      </p:sp>
      <p:sp>
        <p:nvSpPr>
          <p:cNvPr id="23" name="TextBox 22">
            <a:extLst>
              <a:ext uri="{FF2B5EF4-FFF2-40B4-BE49-F238E27FC236}">
                <a16:creationId xmlns:a16="http://schemas.microsoft.com/office/drawing/2014/main" id="{AB84F562-2D1F-EB82-A30E-8CA27290B075}"/>
              </a:ext>
            </a:extLst>
          </p:cNvPr>
          <p:cNvSpPr txBox="1"/>
          <p:nvPr/>
        </p:nvSpPr>
        <p:spPr>
          <a:xfrm>
            <a:off x="10887074" y="1585766"/>
            <a:ext cx="458582" cy="338554"/>
          </a:xfrm>
          <a:prstGeom prst="rect">
            <a:avLst/>
          </a:prstGeom>
          <a:noFill/>
        </p:spPr>
        <p:txBody>
          <a:bodyPr wrap="square" rtlCol="0">
            <a:spAutoFit/>
          </a:bodyPr>
          <a:lstStyle/>
          <a:p>
            <a:r>
              <a:rPr lang="en-US" sz="1600"/>
              <a:t>x</a:t>
            </a:r>
            <a:r>
              <a:rPr lang="en-US" sz="1600" baseline="-25000"/>
              <a:t>c</a:t>
            </a:r>
            <a:endParaRPr lang="en-US" baseline="-25000"/>
          </a:p>
        </p:txBody>
      </p:sp>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F4B5101B-72FD-B635-38A7-9512B6F74A9F}"/>
                  </a:ext>
                </a:extLst>
              </p14:cNvPr>
              <p14:cNvContentPartPr/>
              <p14:nvPr/>
            </p14:nvContentPartPr>
            <p14:xfrm>
              <a:off x="10303850" y="2084628"/>
              <a:ext cx="158760" cy="284400"/>
            </p14:xfrm>
          </p:contentPart>
        </mc:Choice>
        <mc:Fallback xmlns="">
          <p:pic>
            <p:nvPicPr>
              <p:cNvPr id="24" name="Ink 23">
                <a:extLst>
                  <a:ext uri="{FF2B5EF4-FFF2-40B4-BE49-F238E27FC236}">
                    <a16:creationId xmlns:a16="http://schemas.microsoft.com/office/drawing/2014/main" id="{F4B5101B-72FD-B635-38A7-9512B6F74A9F}"/>
                  </a:ext>
                </a:extLst>
              </p:cNvPr>
              <p:cNvPicPr/>
              <p:nvPr/>
            </p:nvPicPr>
            <p:blipFill>
              <a:blip r:embed="rId11"/>
              <a:stretch>
                <a:fillRect/>
              </a:stretch>
            </p:blipFill>
            <p:spPr>
              <a:xfrm>
                <a:off x="10295210" y="2075628"/>
                <a:ext cx="176400" cy="302040"/>
              </a:xfrm>
              <a:prstGeom prst="rect">
                <a:avLst/>
              </a:prstGeom>
            </p:spPr>
          </p:pic>
        </mc:Fallback>
      </mc:AlternateContent>
      <p:sp>
        <p:nvSpPr>
          <p:cNvPr id="25" name="TextBox 24">
            <a:extLst>
              <a:ext uri="{FF2B5EF4-FFF2-40B4-BE49-F238E27FC236}">
                <a16:creationId xmlns:a16="http://schemas.microsoft.com/office/drawing/2014/main" id="{687C8393-8715-4859-16B1-14151EB27FE7}"/>
              </a:ext>
            </a:extLst>
          </p:cNvPr>
          <p:cNvSpPr txBox="1"/>
          <p:nvPr/>
        </p:nvSpPr>
        <p:spPr>
          <a:xfrm flipH="1">
            <a:off x="10466055" y="1967748"/>
            <a:ext cx="578717" cy="369332"/>
          </a:xfrm>
          <a:prstGeom prst="rect">
            <a:avLst/>
          </a:prstGeom>
          <a:noFill/>
        </p:spPr>
        <p:txBody>
          <a:bodyPr wrap="square" rtlCol="0">
            <a:spAutoFit/>
          </a:bodyPr>
          <a:lstStyle/>
          <a:p>
            <a:r>
              <a:rPr lang="el-GR">
                <a:latin typeface="Calibri" panose="020F0502020204030204" pitchFamily="34" charset="0"/>
                <a:cs typeface="Calibri" panose="020F0502020204030204" pitchFamily="34" charset="0"/>
              </a:rPr>
              <a:t>θ</a:t>
            </a:r>
            <a:endParaRPr lang="en-US"/>
          </a:p>
        </p:txBody>
      </p:sp>
    </p:spTree>
    <p:extLst>
      <p:ext uri="{BB962C8B-B14F-4D97-AF65-F5344CB8AC3E}">
        <p14:creationId xmlns:p14="http://schemas.microsoft.com/office/powerpoint/2010/main" val="17793030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graphicFrame>
        <p:nvGraphicFramePr>
          <p:cNvPr id="3" name="Object 2">
            <a:extLst>
              <a:ext uri="{FF2B5EF4-FFF2-40B4-BE49-F238E27FC236}">
                <a16:creationId xmlns:a16="http://schemas.microsoft.com/office/drawing/2014/main" id="{D3019DFA-C4A8-4D81-A66C-3AD8631D6736}"/>
              </a:ext>
            </a:extLst>
          </p:cNvPr>
          <p:cNvGraphicFramePr>
            <a:graphicFrameLocks noChangeAspect="1"/>
          </p:cNvGraphicFramePr>
          <p:nvPr>
            <p:extLst>
              <p:ext uri="{D42A27DB-BD31-4B8C-83A1-F6EECF244321}">
                <p14:modId xmlns:p14="http://schemas.microsoft.com/office/powerpoint/2010/main" val="3669014577"/>
              </p:ext>
            </p:extLst>
          </p:nvPr>
        </p:nvGraphicFramePr>
        <p:xfrm>
          <a:off x="688002" y="1416050"/>
          <a:ext cx="3487737" cy="1427163"/>
        </p:xfrm>
        <a:graphic>
          <a:graphicData uri="http://schemas.openxmlformats.org/presentationml/2006/ole">
            <mc:AlternateContent xmlns:mc="http://schemas.openxmlformats.org/markup-compatibility/2006">
              <mc:Choice xmlns:v="urn:schemas-microsoft-com:vml" Requires="v">
                <p:oleObj name="Equation" r:id="rId3" imgW="2234880" imgH="914400" progId="Equation.DSMT4">
                  <p:embed/>
                </p:oleObj>
              </mc:Choice>
              <mc:Fallback>
                <p:oleObj name="Equation" r:id="rId3" imgW="2234880" imgH="914400" progId="Equation.DSMT4">
                  <p:embed/>
                  <p:pic>
                    <p:nvPicPr>
                      <p:cNvPr id="0" name=""/>
                      <p:cNvPicPr/>
                      <p:nvPr/>
                    </p:nvPicPr>
                    <p:blipFill>
                      <a:blip r:embed="rId4"/>
                      <a:stretch>
                        <a:fillRect/>
                      </a:stretch>
                    </p:blipFill>
                    <p:spPr>
                      <a:xfrm>
                        <a:off x="688002" y="1416050"/>
                        <a:ext cx="3487737" cy="142716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D976AB6C-AD3E-4770-B6BB-1CF2FBC85B34}"/>
              </a:ext>
            </a:extLst>
          </p:cNvPr>
          <p:cNvSpPr txBox="1"/>
          <p:nvPr/>
        </p:nvSpPr>
        <p:spPr>
          <a:xfrm>
            <a:off x="6140802" y="1487817"/>
            <a:ext cx="4851662" cy="1077218"/>
          </a:xfrm>
          <a:prstGeom prst="rect">
            <a:avLst/>
          </a:prstGeom>
          <a:noFill/>
        </p:spPr>
        <p:txBody>
          <a:bodyPr wrap="square" rtlCol="0">
            <a:spAutoFit/>
          </a:bodyPr>
          <a:lstStyle/>
          <a:p>
            <a:r>
              <a:rPr lang="en-US" sz="1600"/>
              <a:t>relating pixel coordinates, which range from left to right (x</a:t>
            </a:r>
            <a:r>
              <a:rPr lang="en-US" sz="1600" baseline="-25000"/>
              <a:t>pmin</a:t>
            </a:r>
            <a:r>
              <a:rPr lang="en-US" sz="1600"/>
              <a:t>, x</a:t>
            </a:r>
            <a:r>
              <a:rPr lang="en-US" sz="1600" baseline="-25000"/>
              <a:t>pmax</a:t>
            </a:r>
            <a:r>
              <a:rPr lang="en-US" sz="1600"/>
              <a:t>), and top to bottom (y</a:t>
            </a:r>
            <a:r>
              <a:rPr lang="en-US" sz="1600" baseline="-25000"/>
              <a:t>pmin</a:t>
            </a:r>
            <a:r>
              <a:rPr lang="en-US" sz="1600"/>
              <a:t>, y</a:t>
            </a:r>
            <a:r>
              <a:rPr lang="en-US" sz="1600" baseline="-25000"/>
              <a:t>pmax</a:t>
            </a:r>
            <a:r>
              <a:rPr lang="en-US" sz="1600"/>
              <a:t>)  to Cartesian coordinates which range from left to right  (x</a:t>
            </a:r>
            <a:r>
              <a:rPr lang="en-US" sz="1600" baseline="-25000"/>
              <a:t>0</a:t>
            </a:r>
            <a:r>
              <a:rPr lang="en-US" sz="1600"/>
              <a:t>,x</a:t>
            </a:r>
            <a:r>
              <a:rPr lang="en-US" sz="1600" baseline="-25000"/>
              <a:t>1</a:t>
            </a:r>
            <a:r>
              <a:rPr lang="en-US" sz="1600"/>
              <a:t>), and bottom to top (y</a:t>
            </a:r>
            <a:r>
              <a:rPr lang="en-US" sz="1600" baseline="-25000"/>
              <a:t>0</a:t>
            </a:r>
            <a:r>
              <a:rPr lang="en-US" sz="1600"/>
              <a:t>,y</a:t>
            </a:r>
            <a:r>
              <a:rPr lang="en-US" sz="1600" baseline="-25000"/>
              <a:t>1</a:t>
            </a:r>
            <a:r>
              <a:rPr lang="en-US" sz="1600"/>
              <a:t>).</a:t>
            </a:r>
          </a:p>
        </p:txBody>
      </p:sp>
      <p:graphicFrame>
        <p:nvGraphicFramePr>
          <p:cNvPr id="5" name="Object 4">
            <a:extLst>
              <a:ext uri="{FF2B5EF4-FFF2-40B4-BE49-F238E27FC236}">
                <a16:creationId xmlns:a16="http://schemas.microsoft.com/office/drawing/2014/main" id="{8A02915E-300E-1153-01F0-E96ECE1DA590}"/>
              </a:ext>
            </a:extLst>
          </p:cNvPr>
          <p:cNvGraphicFramePr>
            <a:graphicFrameLocks noChangeAspect="1"/>
          </p:cNvGraphicFramePr>
          <p:nvPr>
            <p:extLst>
              <p:ext uri="{D42A27DB-BD31-4B8C-83A1-F6EECF244321}">
                <p14:modId xmlns:p14="http://schemas.microsoft.com/office/powerpoint/2010/main" val="2136240811"/>
              </p:ext>
            </p:extLst>
          </p:nvPr>
        </p:nvGraphicFramePr>
        <p:xfrm>
          <a:off x="746997" y="3396028"/>
          <a:ext cx="6777038" cy="1355725"/>
        </p:xfrm>
        <a:graphic>
          <a:graphicData uri="http://schemas.openxmlformats.org/presentationml/2006/ole">
            <mc:AlternateContent xmlns:mc="http://schemas.openxmlformats.org/markup-compatibility/2006">
              <mc:Choice xmlns:v="urn:schemas-microsoft-com:vml" Requires="v">
                <p:oleObj name="Equation" r:id="rId5" imgW="4698720" imgH="939600" progId="Equation.DSMT4">
                  <p:embed/>
                </p:oleObj>
              </mc:Choice>
              <mc:Fallback>
                <p:oleObj name="Equation" r:id="rId5" imgW="4698720" imgH="939600" progId="Equation.DSMT4">
                  <p:embed/>
                  <p:pic>
                    <p:nvPicPr>
                      <p:cNvPr id="0" name=""/>
                      <p:cNvPicPr/>
                      <p:nvPr/>
                    </p:nvPicPr>
                    <p:blipFill>
                      <a:blip r:embed="rId6"/>
                      <a:stretch>
                        <a:fillRect/>
                      </a:stretch>
                    </p:blipFill>
                    <p:spPr>
                      <a:xfrm>
                        <a:off x="746997" y="3396028"/>
                        <a:ext cx="6777038" cy="13557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CB5833C9-C466-8FBA-DC06-51A224D48CE1}"/>
              </a:ext>
            </a:extLst>
          </p:cNvPr>
          <p:cNvSpPr txBox="1"/>
          <p:nvPr/>
        </p:nvSpPr>
        <p:spPr>
          <a:xfrm>
            <a:off x="7822120" y="3535281"/>
            <a:ext cx="3249004" cy="338554"/>
          </a:xfrm>
          <a:prstGeom prst="rect">
            <a:avLst/>
          </a:prstGeom>
          <a:noFill/>
        </p:spPr>
        <p:txBody>
          <a:bodyPr wrap="square" rtlCol="0">
            <a:spAutoFit/>
          </a:bodyPr>
          <a:lstStyle/>
          <a:p>
            <a:r>
              <a:rPr lang="en-US" sz="1600"/>
              <a:t>So in matrix form, this would be:</a:t>
            </a:r>
          </a:p>
        </p:txBody>
      </p:sp>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74EB1B39-86AA-8C7E-CAB7-0F0C782E4420}"/>
                  </a:ext>
                </a:extLst>
              </p14:cNvPr>
              <p14:cNvContentPartPr/>
              <p14:nvPr/>
            </p14:nvContentPartPr>
            <p14:xfrm>
              <a:off x="1543610" y="4896228"/>
              <a:ext cx="2823120" cy="365040"/>
            </p14:xfrm>
          </p:contentPart>
        </mc:Choice>
        <mc:Fallback xmlns="">
          <p:pic>
            <p:nvPicPr>
              <p:cNvPr id="7" name="Ink 6">
                <a:extLst>
                  <a:ext uri="{FF2B5EF4-FFF2-40B4-BE49-F238E27FC236}">
                    <a16:creationId xmlns:a16="http://schemas.microsoft.com/office/drawing/2014/main" id="{74EB1B39-86AA-8C7E-CAB7-0F0C782E4420}"/>
                  </a:ext>
                </a:extLst>
              </p:cNvPr>
              <p:cNvPicPr/>
              <p:nvPr/>
            </p:nvPicPr>
            <p:blipFill>
              <a:blip r:embed="rId9"/>
              <a:stretch>
                <a:fillRect/>
              </a:stretch>
            </p:blipFill>
            <p:spPr>
              <a:xfrm>
                <a:off x="1534970" y="4887228"/>
                <a:ext cx="2840760" cy="382680"/>
              </a:xfrm>
              <a:prstGeom prst="rect">
                <a:avLst/>
              </a:prstGeom>
            </p:spPr>
          </p:pic>
        </mc:Fallback>
      </mc:AlternateContent>
      <p:sp>
        <p:nvSpPr>
          <p:cNvPr id="8" name="TextBox 7">
            <a:extLst>
              <a:ext uri="{FF2B5EF4-FFF2-40B4-BE49-F238E27FC236}">
                <a16:creationId xmlns:a16="http://schemas.microsoft.com/office/drawing/2014/main" id="{800EC48E-3011-CCC7-8AF7-C96C26E6EAA3}"/>
              </a:ext>
            </a:extLst>
          </p:cNvPr>
          <p:cNvSpPr txBox="1"/>
          <p:nvPr/>
        </p:nvSpPr>
        <p:spPr>
          <a:xfrm>
            <a:off x="1641986" y="5490835"/>
            <a:ext cx="2823121" cy="338554"/>
          </a:xfrm>
          <a:prstGeom prst="rect">
            <a:avLst/>
          </a:prstGeom>
          <a:noFill/>
        </p:spPr>
        <p:txBody>
          <a:bodyPr wrap="square" rtlCol="0">
            <a:spAutoFit/>
          </a:bodyPr>
          <a:lstStyle/>
          <a:p>
            <a:r>
              <a:rPr lang="en-US" sz="1600"/>
              <a:t>so I think this would be M(</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a:t>
            </a:r>
            <a:endParaRPr lang="en-US" sz="1600"/>
          </a:p>
        </p:txBody>
      </p:sp>
      <p:sp>
        <p:nvSpPr>
          <p:cNvPr id="9" name="TextBox 8">
            <a:extLst>
              <a:ext uri="{FF2B5EF4-FFF2-40B4-BE49-F238E27FC236}">
                <a16:creationId xmlns:a16="http://schemas.microsoft.com/office/drawing/2014/main" id="{FB9B9F5E-F2B6-84E4-A213-685E4CD3DF5F}"/>
              </a:ext>
            </a:extLst>
          </p:cNvPr>
          <p:cNvSpPr txBox="1"/>
          <p:nvPr/>
        </p:nvSpPr>
        <p:spPr>
          <a:xfrm>
            <a:off x="5319177" y="5490835"/>
            <a:ext cx="2823121" cy="584775"/>
          </a:xfrm>
          <a:prstGeom prst="rect">
            <a:avLst/>
          </a:prstGeom>
          <a:noFill/>
        </p:spPr>
        <p:txBody>
          <a:bodyPr wrap="square" rtlCol="0">
            <a:spAutoFit/>
          </a:bodyPr>
          <a:lstStyle/>
          <a:p>
            <a:r>
              <a:rPr lang="en-US" sz="1600"/>
              <a:t>and these would be the (a, b) guys.</a:t>
            </a:r>
          </a:p>
        </p:txBody>
      </p:sp>
    </p:spTree>
    <p:extLst>
      <p:ext uri="{BB962C8B-B14F-4D97-AF65-F5344CB8AC3E}">
        <p14:creationId xmlns:p14="http://schemas.microsoft.com/office/powerpoint/2010/main" val="39897363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pic>
        <p:nvPicPr>
          <p:cNvPr id="5" name="Picture 4">
            <a:extLst>
              <a:ext uri="{FF2B5EF4-FFF2-40B4-BE49-F238E27FC236}">
                <a16:creationId xmlns:a16="http://schemas.microsoft.com/office/drawing/2014/main" id="{1C78013F-5D4B-3F3F-E477-0BDDDFDF6B48}"/>
              </a:ext>
            </a:extLst>
          </p:cNvPr>
          <p:cNvPicPr>
            <a:picLocks noChangeAspect="1"/>
          </p:cNvPicPr>
          <p:nvPr/>
        </p:nvPicPr>
        <p:blipFill>
          <a:blip r:embed="rId3"/>
          <a:stretch>
            <a:fillRect/>
          </a:stretch>
        </p:blipFill>
        <p:spPr>
          <a:xfrm>
            <a:off x="643254" y="1679810"/>
            <a:ext cx="3314987" cy="1828958"/>
          </a:xfrm>
          <a:prstGeom prst="rect">
            <a:avLst/>
          </a:prstGeom>
        </p:spPr>
      </p:pic>
      <p:sp>
        <p:nvSpPr>
          <p:cNvPr id="7" name="TextBox 6">
            <a:extLst>
              <a:ext uri="{FF2B5EF4-FFF2-40B4-BE49-F238E27FC236}">
                <a16:creationId xmlns:a16="http://schemas.microsoft.com/office/drawing/2014/main" id="{8A1FFC81-65B3-D853-FCBA-5250E2E76E71}"/>
              </a:ext>
            </a:extLst>
          </p:cNvPr>
          <p:cNvSpPr txBox="1"/>
          <p:nvPr/>
        </p:nvSpPr>
        <p:spPr>
          <a:xfrm>
            <a:off x="643254" y="900432"/>
            <a:ext cx="6577780" cy="338554"/>
          </a:xfrm>
          <a:prstGeom prst="rect">
            <a:avLst/>
          </a:prstGeom>
          <a:noFill/>
        </p:spPr>
        <p:txBody>
          <a:bodyPr wrap="square" rtlCol="0">
            <a:spAutoFit/>
          </a:bodyPr>
          <a:lstStyle/>
          <a:p>
            <a:r>
              <a:rPr lang="en-US" sz="1600"/>
              <a:t>for example…(and “extra” is what I was calling the Canvas up in the html part)</a:t>
            </a:r>
          </a:p>
        </p:txBody>
      </p:sp>
      <p:pic>
        <p:nvPicPr>
          <p:cNvPr id="8" name="Picture 7">
            <a:extLst>
              <a:ext uri="{FF2B5EF4-FFF2-40B4-BE49-F238E27FC236}">
                <a16:creationId xmlns:a16="http://schemas.microsoft.com/office/drawing/2014/main" id="{4CB140C4-B87B-8EAA-849B-68D40E69200D}"/>
              </a:ext>
            </a:extLst>
          </p:cNvPr>
          <p:cNvPicPr>
            <a:picLocks noChangeAspect="1"/>
          </p:cNvPicPr>
          <p:nvPr/>
        </p:nvPicPr>
        <p:blipFill>
          <a:blip r:embed="rId4"/>
          <a:stretch>
            <a:fillRect/>
          </a:stretch>
        </p:blipFill>
        <p:spPr>
          <a:xfrm>
            <a:off x="643254" y="4105748"/>
            <a:ext cx="3353091" cy="1851820"/>
          </a:xfrm>
          <a:prstGeom prst="rect">
            <a:avLst/>
          </a:prstGeom>
        </p:spPr>
      </p:pic>
      <p:sp>
        <p:nvSpPr>
          <p:cNvPr id="10" name="TextBox 9">
            <a:extLst>
              <a:ext uri="{FF2B5EF4-FFF2-40B4-BE49-F238E27FC236}">
                <a16:creationId xmlns:a16="http://schemas.microsoft.com/office/drawing/2014/main" id="{B7AD9CD1-65CE-82C1-6CBC-C7724A8C1824}"/>
              </a:ext>
            </a:extLst>
          </p:cNvPr>
          <p:cNvSpPr txBox="1"/>
          <p:nvPr/>
        </p:nvSpPr>
        <p:spPr>
          <a:xfrm>
            <a:off x="7433187" y="2123768"/>
            <a:ext cx="3392129" cy="584775"/>
          </a:xfrm>
          <a:prstGeom prst="rect">
            <a:avLst/>
          </a:prstGeom>
          <a:noFill/>
        </p:spPr>
        <p:txBody>
          <a:bodyPr wrap="square" rtlCol="0">
            <a:spAutoFit/>
          </a:bodyPr>
          <a:lstStyle/>
          <a:p>
            <a:r>
              <a:rPr lang="en-US" sz="1600"/>
              <a:t>new coordinate system shifted right 30px and down 30px.</a:t>
            </a:r>
          </a:p>
        </p:txBody>
      </p:sp>
      <p:sp>
        <p:nvSpPr>
          <p:cNvPr id="27" name="TextBox 26">
            <a:extLst>
              <a:ext uri="{FF2B5EF4-FFF2-40B4-BE49-F238E27FC236}">
                <a16:creationId xmlns:a16="http://schemas.microsoft.com/office/drawing/2014/main" id="{D796374A-02D5-B462-2D07-2A8EBBB805A7}"/>
              </a:ext>
            </a:extLst>
          </p:cNvPr>
          <p:cNvSpPr txBox="1"/>
          <p:nvPr/>
        </p:nvSpPr>
        <p:spPr>
          <a:xfrm>
            <a:off x="7433187" y="4319063"/>
            <a:ext cx="3392129" cy="584775"/>
          </a:xfrm>
          <a:prstGeom prst="rect">
            <a:avLst/>
          </a:prstGeom>
          <a:noFill/>
        </p:spPr>
        <p:txBody>
          <a:bodyPr wrap="square" rtlCol="0">
            <a:spAutoFit/>
          </a:bodyPr>
          <a:lstStyle/>
          <a:p>
            <a:r>
              <a:rPr lang="en-US" sz="1600"/>
              <a:t>new coordinate system rotated counterclockwise 90 degrees.</a:t>
            </a:r>
          </a:p>
        </p:txBody>
      </p:sp>
      <p:pic>
        <p:nvPicPr>
          <p:cNvPr id="3" name="Picture 2">
            <a:extLst>
              <a:ext uri="{FF2B5EF4-FFF2-40B4-BE49-F238E27FC236}">
                <a16:creationId xmlns:a16="http://schemas.microsoft.com/office/drawing/2014/main" id="{25D1CBB6-55D2-84A2-3921-32E53BD84A97}"/>
              </a:ext>
            </a:extLst>
          </p:cNvPr>
          <p:cNvPicPr>
            <a:picLocks noChangeAspect="1"/>
          </p:cNvPicPr>
          <p:nvPr/>
        </p:nvPicPr>
        <p:blipFill>
          <a:blip r:embed="rId5"/>
          <a:stretch>
            <a:fillRect/>
          </a:stretch>
        </p:blipFill>
        <p:spPr>
          <a:xfrm>
            <a:off x="643254" y="1316441"/>
            <a:ext cx="6439458" cy="167655"/>
          </a:xfrm>
          <a:prstGeom prst="rect">
            <a:avLst/>
          </a:prstGeom>
        </p:spPr>
      </p:pic>
      <p:pic>
        <p:nvPicPr>
          <p:cNvPr id="6" name="Picture 5">
            <a:extLst>
              <a:ext uri="{FF2B5EF4-FFF2-40B4-BE49-F238E27FC236}">
                <a16:creationId xmlns:a16="http://schemas.microsoft.com/office/drawing/2014/main" id="{F1EFD4C2-FABD-76D7-2EED-02F3A7FEE76E}"/>
              </a:ext>
            </a:extLst>
          </p:cNvPr>
          <p:cNvPicPr>
            <a:picLocks noChangeAspect="1"/>
          </p:cNvPicPr>
          <p:nvPr/>
        </p:nvPicPr>
        <p:blipFill>
          <a:blip r:embed="rId6"/>
          <a:stretch>
            <a:fillRect/>
          </a:stretch>
        </p:blipFill>
        <p:spPr>
          <a:xfrm>
            <a:off x="4641039" y="4029233"/>
            <a:ext cx="2280548" cy="2297913"/>
          </a:xfrm>
          <a:prstGeom prst="rect">
            <a:avLst/>
          </a:prstGeom>
        </p:spPr>
      </p:pic>
      <p:pic>
        <p:nvPicPr>
          <p:cNvPr id="11" name="Picture 10">
            <a:extLst>
              <a:ext uri="{FF2B5EF4-FFF2-40B4-BE49-F238E27FC236}">
                <a16:creationId xmlns:a16="http://schemas.microsoft.com/office/drawing/2014/main" id="{3500EFBB-565C-7652-E395-8B6CACCE23AB}"/>
              </a:ext>
            </a:extLst>
          </p:cNvPr>
          <p:cNvPicPr>
            <a:picLocks noChangeAspect="1"/>
          </p:cNvPicPr>
          <p:nvPr/>
        </p:nvPicPr>
        <p:blipFill>
          <a:blip r:embed="rId7"/>
          <a:stretch>
            <a:fillRect/>
          </a:stretch>
        </p:blipFill>
        <p:spPr>
          <a:xfrm>
            <a:off x="4641039" y="1679810"/>
            <a:ext cx="2095213" cy="2100614"/>
          </a:xfrm>
          <a:prstGeom prst="rect">
            <a:avLst/>
          </a:prstGeom>
        </p:spPr>
      </p:pic>
    </p:spTree>
    <p:extLst>
      <p:ext uri="{BB962C8B-B14F-4D97-AF65-F5344CB8AC3E}">
        <p14:creationId xmlns:p14="http://schemas.microsoft.com/office/powerpoint/2010/main" val="41269567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27" name="TextBox 26">
            <a:extLst>
              <a:ext uri="{FF2B5EF4-FFF2-40B4-BE49-F238E27FC236}">
                <a16:creationId xmlns:a16="http://schemas.microsoft.com/office/drawing/2014/main" id="{D796374A-02D5-B462-2D07-2A8EBBB805A7}"/>
              </a:ext>
            </a:extLst>
          </p:cNvPr>
          <p:cNvSpPr txBox="1"/>
          <p:nvPr/>
        </p:nvSpPr>
        <p:spPr>
          <a:xfrm>
            <a:off x="7221034" y="1672194"/>
            <a:ext cx="3392129" cy="584775"/>
          </a:xfrm>
          <a:prstGeom prst="rect">
            <a:avLst/>
          </a:prstGeom>
          <a:noFill/>
        </p:spPr>
        <p:txBody>
          <a:bodyPr wrap="square" rtlCol="0">
            <a:spAutoFit/>
          </a:bodyPr>
          <a:lstStyle/>
          <a:p>
            <a:r>
              <a:rPr lang="en-US" sz="1600"/>
              <a:t>also new coordinate system rotated counterclockwise 90 degrees.</a:t>
            </a:r>
          </a:p>
        </p:txBody>
      </p:sp>
      <p:pic>
        <p:nvPicPr>
          <p:cNvPr id="3" name="Picture 2">
            <a:extLst>
              <a:ext uri="{FF2B5EF4-FFF2-40B4-BE49-F238E27FC236}">
                <a16:creationId xmlns:a16="http://schemas.microsoft.com/office/drawing/2014/main" id="{25D1CBB6-55D2-84A2-3921-32E53BD84A97}"/>
              </a:ext>
            </a:extLst>
          </p:cNvPr>
          <p:cNvPicPr>
            <a:picLocks noChangeAspect="1"/>
          </p:cNvPicPr>
          <p:nvPr/>
        </p:nvPicPr>
        <p:blipFill>
          <a:blip r:embed="rId3"/>
          <a:stretch>
            <a:fillRect/>
          </a:stretch>
        </p:blipFill>
        <p:spPr>
          <a:xfrm>
            <a:off x="643254" y="1316441"/>
            <a:ext cx="6439458" cy="167655"/>
          </a:xfrm>
          <a:prstGeom prst="rect">
            <a:avLst/>
          </a:prstGeom>
        </p:spPr>
      </p:pic>
      <p:pic>
        <p:nvPicPr>
          <p:cNvPr id="6" name="Picture 5">
            <a:extLst>
              <a:ext uri="{FF2B5EF4-FFF2-40B4-BE49-F238E27FC236}">
                <a16:creationId xmlns:a16="http://schemas.microsoft.com/office/drawing/2014/main" id="{F1EFD4C2-FABD-76D7-2EED-02F3A7FEE76E}"/>
              </a:ext>
            </a:extLst>
          </p:cNvPr>
          <p:cNvPicPr>
            <a:picLocks noChangeAspect="1"/>
          </p:cNvPicPr>
          <p:nvPr/>
        </p:nvPicPr>
        <p:blipFill>
          <a:blip r:embed="rId4"/>
          <a:stretch>
            <a:fillRect/>
          </a:stretch>
        </p:blipFill>
        <p:spPr>
          <a:xfrm>
            <a:off x="4450190" y="1708821"/>
            <a:ext cx="2280548" cy="2297913"/>
          </a:xfrm>
          <a:prstGeom prst="rect">
            <a:avLst/>
          </a:prstGeom>
        </p:spPr>
      </p:pic>
      <p:pic>
        <p:nvPicPr>
          <p:cNvPr id="4" name="Picture 3">
            <a:extLst>
              <a:ext uri="{FF2B5EF4-FFF2-40B4-BE49-F238E27FC236}">
                <a16:creationId xmlns:a16="http://schemas.microsoft.com/office/drawing/2014/main" id="{85041421-9802-58C3-3B9C-987D33CDAF17}"/>
              </a:ext>
            </a:extLst>
          </p:cNvPr>
          <p:cNvPicPr>
            <a:picLocks noChangeAspect="1"/>
          </p:cNvPicPr>
          <p:nvPr/>
        </p:nvPicPr>
        <p:blipFill>
          <a:blip r:embed="rId5"/>
          <a:stretch>
            <a:fillRect/>
          </a:stretch>
        </p:blipFill>
        <p:spPr>
          <a:xfrm>
            <a:off x="620391" y="1838499"/>
            <a:ext cx="3398815" cy="1783235"/>
          </a:xfrm>
          <a:prstGeom prst="rect">
            <a:avLst/>
          </a:prstGeom>
        </p:spPr>
      </p:pic>
    </p:spTree>
    <p:extLst>
      <p:ext uri="{BB962C8B-B14F-4D97-AF65-F5344CB8AC3E}">
        <p14:creationId xmlns:p14="http://schemas.microsoft.com/office/powerpoint/2010/main" val="35428718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825786"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211307" y="1304258"/>
            <a:ext cx="1633970" cy="338554"/>
          </a:xfrm>
          <a:prstGeom prst="rect">
            <a:avLst/>
          </a:prstGeom>
          <a:noFill/>
        </p:spPr>
        <p:txBody>
          <a:bodyPr wrap="square" rtlCol="0">
            <a:spAutoFit/>
          </a:bodyPr>
          <a:lstStyle/>
          <a:p>
            <a:r>
              <a:rPr lang="en-US" sz="1600"/>
              <a:t>For example,</a:t>
            </a:r>
          </a:p>
        </p:txBody>
      </p:sp>
      <p:pic>
        <p:nvPicPr>
          <p:cNvPr id="12" name="Picture 11">
            <a:extLst>
              <a:ext uri="{FF2B5EF4-FFF2-40B4-BE49-F238E27FC236}">
                <a16:creationId xmlns:a16="http://schemas.microsoft.com/office/drawing/2014/main" id="{C75DA23D-3C9C-4B1E-91F1-1BB01C1DF765}"/>
              </a:ext>
            </a:extLst>
          </p:cNvPr>
          <p:cNvPicPr>
            <a:picLocks noChangeAspect="1"/>
          </p:cNvPicPr>
          <p:nvPr/>
        </p:nvPicPr>
        <p:blipFill>
          <a:blip r:embed="rId3"/>
          <a:stretch>
            <a:fillRect/>
          </a:stretch>
        </p:blipFill>
        <p:spPr>
          <a:xfrm>
            <a:off x="316013" y="1861751"/>
            <a:ext cx="6414725" cy="3906967"/>
          </a:xfrm>
          <a:prstGeom prst="rect">
            <a:avLst/>
          </a:prstGeom>
        </p:spPr>
      </p:pic>
      <p:pic>
        <p:nvPicPr>
          <p:cNvPr id="10" name="Picture 9">
            <a:extLst>
              <a:ext uri="{FF2B5EF4-FFF2-40B4-BE49-F238E27FC236}">
                <a16:creationId xmlns:a16="http://schemas.microsoft.com/office/drawing/2014/main" id="{913F9397-BE2C-4C61-BB5A-9DBDED2D4215}"/>
              </a:ext>
            </a:extLst>
          </p:cNvPr>
          <p:cNvPicPr>
            <a:picLocks noChangeAspect="1"/>
          </p:cNvPicPr>
          <p:nvPr/>
        </p:nvPicPr>
        <p:blipFill>
          <a:blip r:embed="rId4"/>
          <a:stretch>
            <a:fillRect/>
          </a:stretch>
        </p:blipFill>
        <p:spPr>
          <a:xfrm>
            <a:off x="7047819" y="1304258"/>
            <a:ext cx="4645444" cy="5091264"/>
          </a:xfrm>
          <a:prstGeom prst="rect">
            <a:avLst/>
          </a:prstGeom>
        </p:spPr>
      </p:pic>
    </p:spTree>
    <p:extLst>
      <p:ext uri="{BB962C8B-B14F-4D97-AF65-F5344CB8AC3E}">
        <p14:creationId xmlns:p14="http://schemas.microsoft.com/office/powerpoint/2010/main" val="27116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924054" cy="523220"/>
          </a:xfrm>
          <a:prstGeom prst="rect">
            <a:avLst/>
          </a:prstGeom>
          <a:noFill/>
        </p:spPr>
        <p:txBody>
          <a:bodyPr wrap="square" rtlCol="0">
            <a:spAutoFit/>
          </a:bodyPr>
          <a:lstStyle/>
          <a:p>
            <a:r>
              <a:rPr lang="en-US" sz="2800" b="1" u="sng"/>
              <a:t>Declaring Variables</a:t>
            </a:r>
          </a:p>
        </p:txBody>
      </p:sp>
      <p:sp>
        <p:nvSpPr>
          <p:cNvPr id="7" name="TextBox 6">
            <a:extLst>
              <a:ext uri="{FF2B5EF4-FFF2-40B4-BE49-F238E27FC236}">
                <a16:creationId xmlns:a16="http://schemas.microsoft.com/office/drawing/2014/main" id="{1ECEE10F-4D84-487B-8A0E-6967C9228AB4}"/>
              </a:ext>
            </a:extLst>
          </p:cNvPr>
          <p:cNvSpPr txBox="1"/>
          <p:nvPr/>
        </p:nvSpPr>
        <p:spPr>
          <a:xfrm>
            <a:off x="346287" y="2992725"/>
            <a:ext cx="1765319" cy="738664"/>
          </a:xfrm>
          <a:prstGeom prst="rect">
            <a:avLst/>
          </a:prstGeom>
          <a:noFill/>
        </p:spPr>
        <p:txBody>
          <a:bodyPr wrap="square">
            <a:spAutoFit/>
          </a:bodyPr>
          <a:lstStyle/>
          <a:p>
            <a:r>
              <a:rPr lang="en-US" sz="1400"/>
              <a:t>x = something;</a:t>
            </a:r>
          </a:p>
          <a:p>
            <a:r>
              <a:rPr lang="en-US" sz="1400"/>
              <a:t>y = something;</a:t>
            </a:r>
          </a:p>
          <a:p>
            <a:r>
              <a:rPr lang="en-US" sz="1400"/>
              <a:t>z = something;</a:t>
            </a:r>
          </a:p>
        </p:txBody>
      </p:sp>
      <p:sp>
        <p:nvSpPr>
          <p:cNvPr id="10" name="TextBox 9">
            <a:extLst>
              <a:ext uri="{FF2B5EF4-FFF2-40B4-BE49-F238E27FC236}">
                <a16:creationId xmlns:a16="http://schemas.microsoft.com/office/drawing/2014/main" id="{FF0EF753-E16D-48E7-8937-E2423E99DEF1}"/>
              </a:ext>
            </a:extLst>
          </p:cNvPr>
          <p:cNvSpPr txBox="1"/>
          <p:nvPr/>
        </p:nvSpPr>
        <p:spPr>
          <a:xfrm>
            <a:off x="346287" y="1176277"/>
            <a:ext cx="10277723" cy="584775"/>
          </a:xfrm>
          <a:prstGeom prst="rect">
            <a:avLst/>
          </a:prstGeom>
          <a:noFill/>
        </p:spPr>
        <p:txBody>
          <a:bodyPr wrap="square">
            <a:spAutoFit/>
          </a:bodyPr>
          <a:lstStyle/>
          <a:p>
            <a:r>
              <a:rPr lang="en-US" sz="1600"/>
              <a:t>So like in C++, you have to declare variables before you use them.  To declare variables, you’d use the keyword </a:t>
            </a:r>
            <a:r>
              <a:rPr lang="en-US" sz="1600" i="1"/>
              <a:t>var. </a:t>
            </a:r>
            <a:r>
              <a:rPr lang="en-US" sz="1600"/>
              <a:t> Although not explicitly indicated, you can instantiate them too, in the declaration.  </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46288" y="1966721"/>
            <a:ext cx="1190282" cy="307777"/>
          </a:xfrm>
          <a:prstGeom prst="rect">
            <a:avLst/>
          </a:prstGeom>
          <a:noFill/>
        </p:spPr>
        <p:txBody>
          <a:bodyPr wrap="square">
            <a:spAutoFit/>
          </a:bodyPr>
          <a:lstStyle/>
          <a:p>
            <a:r>
              <a:rPr lang="en-US" sz="1400"/>
              <a:t>var x, y, z;</a:t>
            </a:r>
          </a:p>
        </p:txBody>
      </p:sp>
      <p:sp>
        <p:nvSpPr>
          <p:cNvPr id="9" name="TextBox 8">
            <a:extLst>
              <a:ext uri="{FF2B5EF4-FFF2-40B4-BE49-F238E27FC236}">
                <a16:creationId xmlns:a16="http://schemas.microsoft.com/office/drawing/2014/main" id="{4C3C7D06-F89E-40EB-B730-87EA58F403EA}"/>
              </a:ext>
            </a:extLst>
          </p:cNvPr>
          <p:cNvSpPr txBox="1"/>
          <p:nvPr/>
        </p:nvSpPr>
        <p:spPr>
          <a:xfrm>
            <a:off x="327432" y="2490240"/>
            <a:ext cx="3999469" cy="307777"/>
          </a:xfrm>
          <a:prstGeom prst="rect">
            <a:avLst/>
          </a:prstGeom>
          <a:noFill/>
        </p:spPr>
        <p:txBody>
          <a:bodyPr wrap="square">
            <a:spAutoFit/>
          </a:bodyPr>
          <a:lstStyle/>
          <a:p>
            <a:r>
              <a:rPr lang="en-US" sz="1400"/>
              <a:t>And then can define them via:</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DA3249DE-2318-4546-86E5-D0CFC05A9E66}"/>
                  </a:ext>
                </a:extLst>
              </p14:cNvPr>
              <p14:cNvContentPartPr/>
              <p14:nvPr/>
            </p14:nvContentPartPr>
            <p14:xfrm>
              <a:off x="1658873" y="3119370"/>
              <a:ext cx="2498400" cy="245880"/>
            </p14:xfrm>
          </p:contentPart>
        </mc:Choice>
        <mc:Fallback xmlns="">
          <p:pic>
            <p:nvPicPr>
              <p:cNvPr id="5" name="Ink 4">
                <a:extLst>
                  <a:ext uri="{FF2B5EF4-FFF2-40B4-BE49-F238E27FC236}">
                    <a16:creationId xmlns:a16="http://schemas.microsoft.com/office/drawing/2014/main" id="{DA3249DE-2318-4546-86E5-D0CFC05A9E66}"/>
                  </a:ext>
                </a:extLst>
              </p:cNvPr>
              <p:cNvPicPr/>
              <p:nvPr/>
            </p:nvPicPr>
            <p:blipFill>
              <a:blip r:embed="rId4"/>
              <a:stretch>
                <a:fillRect/>
              </a:stretch>
            </p:blipFill>
            <p:spPr>
              <a:xfrm>
                <a:off x="1649873" y="3110383"/>
                <a:ext cx="2516040" cy="263494"/>
              </a:xfrm>
              <a:prstGeom prst="rect">
                <a:avLst/>
              </a:prstGeom>
            </p:spPr>
          </p:pic>
        </mc:Fallback>
      </mc:AlternateContent>
      <p:sp>
        <p:nvSpPr>
          <p:cNvPr id="6" name="TextBox 5">
            <a:extLst>
              <a:ext uri="{FF2B5EF4-FFF2-40B4-BE49-F238E27FC236}">
                <a16:creationId xmlns:a16="http://schemas.microsoft.com/office/drawing/2014/main" id="{2B678A62-57A6-41AC-AF00-A74887E3D7F6}"/>
              </a:ext>
            </a:extLst>
          </p:cNvPr>
          <p:cNvSpPr txBox="1"/>
          <p:nvPr/>
        </p:nvSpPr>
        <p:spPr>
          <a:xfrm>
            <a:off x="4345757" y="3054280"/>
            <a:ext cx="3924054" cy="307777"/>
          </a:xfrm>
          <a:prstGeom prst="rect">
            <a:avLst/>
          </a:prstGeom>
          <a:noFill/>
        </p:spPr>
        <p:txBody>
          <a:bodyPr wrap="square" rtlCol="0">
            <a:spAutoFit/>
          </a:bodyPr>
          <a:lstStyle/>
          <a:p>
            <a:r>
              <a:rPr lang="en-US" sz="1400"/>
              <a:t>something can be number, or string, etc.</a:t>
            </a:r>
          </a:p>
        </p:txBody>
      </p:sp>
      <p:sp>
        <p:nvSpPr>
          <p:cNvPr id="12" name="TextBox 11">
            <a:extLst>
              <a:ext uri="{FF2B5EF4-FFF2-40B4-BE49-F238E27FC236}">
                <a16:creationId xmlns:a16="http://schemas.microsoft.com/office/drawing/2014/main" id="{AAD35490-8CAF-4142-A213-AF6348FC8495}"/>
              </a:ext>
            </a:extLst>
          </p:cNvPr>
          <p:cNvSpPr txBox="1"/>
          <p:nvPr/>
        </p:nvSpPr>
        <p:spPr>
          <a:xfrm>
            <a:off x="296862" y="5377062"/>
            <a:ext cx="10277724" cy="523220"/>
          </a:xfrm>
          <a:prstGeom prst="rect">
            <a:avLst/>
          </a:prstGeom>
          <a:noFill/>
        </p:spPr>
        <p:txBody>
          <a:bodyPr wrap="square">
            <a:spAutoFit/>
          </a:bodyPr>
          <a:lstStyle/>
          <a:p>
            <a:r>
              <a:rPr lang="en-US" sz="1400"/>
              <a:t>And then can perform operations on them, reassigning their values.  Apparently, you can write commands on the same line, as long as you separate each one by a ;</a:t>
            </a:r>
          </a:p>
        </p:txBody>
      </p:sp>
      <p:sp>
        <p:nvSpPr>
          <p:cNvPr id="13" name="TextBox 12">
            <a:extLst>
              <a:ext uri="{FF2B5EF4-FFF2-40B4-BE49-F238E27FC236}">
                <a16:creationId xmlns:a16="http://schemas.microsoft.com/office/drawing/2014/main" id="{7D7152C4-F535-4D6E-86F0-5EA892F30CCD}"/>
              </a:ext>
            </a:extLst>
          </p:cNvPr>
          <p:cNvSpPr txBox="1"/>
          <p:nvPr/>
        </p:nvSpPr>
        <p:spPr>
          <a:xfrm>
            <a:off x="315719" y="5962239"/>
            <a:ext cx="3999469" cy="523220"/>
          </a:xfrm>
          <a:prstGeom prst="rect">
            <a:avLst/>
          </a:prstGeom>
          <a:noFill/>
        </p:spPr>
        <p:txBody>
          <a:bodyPr wrap="square">
            <a:spAutoFit/>
          </a:bodyPr>
          <a:lstStyle/>
          <a:p>
            <a:r>
              <a:rPr lang="en-US" sz="1400"/>
              <a:t>x = y + z; y = x + 2;</a:t>
            </a:r>
          </a:p>
          <a:p>
            <a:r>
              <a:rPr lang="en-US" sz="1400"/>
              <a:t>z = x-y;</a:t>
            </a:r>
          </a:p>
        </p:txBody>
      </p:sp>
      <p:sp>
        <p:nvSpPr>
          <p:cNvPr id="14" name="TextBox 13">
            <a:extLst>
              <a:ext uri="{FF2B5EF4-FFF2-40B4-BE49-F238E27FC236}">
                <a16:creationId xmlns:a16="http://schemas.microsoft.com/office/drawing/2014/main" id="{8991F4BB-9102-48D4-A7A4-C8B32FC1A214}"/>
              </a:ext>
            </a:extLst>
          </p:cNvPr>
          <p:cNvSpPr txBox="1"/>
          <p:nvPr/>
        </p:nvSpPr>
        <p:spPr>
          <a:xfrm>
            <a:off x="296862" y="4343400"/>
            <a:ext cx="4415182" cy="307777"/>
          </a:xfrm>
          <a:prstGeom prst="rect">
            <a:avLst/>
          </a:prstGeom>
          <a:noFill/>
        </p:spPr>
        <p:txBody>
          <a:bodyPr wrap="square">
            <a:spAutoFit/>
          </a:bodyPr>
          <a:lstStyle/>
          <a:p>
            <a:r>
              <a:rPr lang="en-US" sz="1400"/>
              <a:t>var x = something, y = something, z = something;</a:t>
            </a:r>
          </a:p>
        </p:txBody>
      </p:sp>
      <p:sp>
        <p:nvSpPr>
          <p:cNvPr id="15" name="TextBox 14">
            <a:extLst>
              <a:ext uri="{FF2B5EF4-FFF2-40B4-BE49-F238E27FC236}">
                <a16:creationId xmlns:a16="http://schemas.microsoft.com/office/drawing/2014/main" id="{EE4904F8-AE71-4115-A0C7-6A8BFB2C4145}"/>
              </a:ext>
            </a:extLst>
          </p:cNvPr>
          <p:cNvSpPr txBox="1"/>
          <p:nvPr/>
        </p:nvSpPr>
        <p:spPr>
          <a:xfrm>
            <a:off x="278005" y="3898853"/>
            <a:ext cx="3999469" cy="307777"/>
          </a:xfrm>
          <a:prstGeom prst="rect">
            <a:avLst/>
          </a:prstGeom>
          <a:noFill/>
        </p:spPr>
        <p:txBody>
          <a:bodyPr wrap="square">
            <a:spAutoFit/>
          </a:bodyPr>
          <a:lstStyle/>
          <a:p>
            <a:r>
              <a:rPr lang="en-US" sz="1400"/>
              <a:t>Can declare and define at same time:</a:t>
            </a:r>
          </a:p>
        </p:txBody>
      </p:sp>
      <p:sp>
        <p:nvSpPr>
          <p:cNvPr id="3" name="TextBox 2">
            <a:extLst>
              <a:ext uri="{FF2B5EF4-FFF2-40B4-BE49-F238E27FC236}">
                <a16:creationId xmlns:a16="http://schemas.microsoft.com/office/drawing/2014/main" id="{FDE5B3E9-CCE0-4074-99D0-D01ABAB3E4E7}"/>
              </a:ext>
            </a:extLst>
          </p:cNvPr>
          <p:cNvSpPr txBox="1"/>
          <p:nvPr/>
        </p:nvSpPr>
        <p:spPr>
          <a:xfrm>
            <a:off x="8269811" y="5842145"/>
            <a:ext cx="3156154" cy="584775"/>
          </a:xfrm>
          <a:prstGeom prst="rect">
            <a:avLst/>
          </a:prstGeom>
          <a:noFill/>
          <a:ln>
            <a:solidFill>
              <a:srgbClr val="FF0000"/>
            </a:solidFill>
          </a:ln>
        </p:spPr>
        <p:txBody>
          <a:bodyPr wrap="square" rtlCol="0">
            <a:spAutoFit/>
          </a:bodyPr>
          <a:lstStyle/>
          <a:p>
            <a:r>
              <a:rPr lang="en-US" sz="1600">
                <a:solidFill>
                  <a:srgbClr val="FF0000"/>
                </a:solidFill>
              </a:rPr>
              <a:t>Remember, you </a:t>
            </a:r>
            <a:r>
              <a:rPr lang="en-US" sz="1600" i="1">
                <a:solidFill>
                  <a:srgbClr val="FF0000"/>
                </a:solidFill>
              </a:rPr>
              <a:t>have</a:t>
            </a:r>
            <a:r>
              <a:rPr lang="en-US" sz="1600">
                <a:solidFill>
                  <a:srgbClr val="FF0000"/>
                </a:solidFill>
              </a:rPr>
              <a:t> to declare variables before you use them!</a:t>
            </a:r>
          </a:p>
        </p:txBody>
      </p:sp>
      <p:pic>
        <p:nvPicPr>
          <p:cNvPr id="4" name="Picture 3">
            <a:extLst>
              <a:ext uri="{FF2B5EF4-FFF2-40B4-BE49-F238E27FC236}">
                <a16:creationId xmlns:a16="http://schemas.microsoft.com/office/drawing/2014/main" id="{CCEAE4E7-51C3-E189-B882-9AE68F2FE2FA}"/>
              </a:ext>
            </a:extLst>
          </p:cNvPr>
          <p:cNvPicPr>
            <a:picLocks noChangeAspect="1"/>
          </p:cNvPicPr>
          <p:nvPr/>
        </p:nvPicPr>
        <p:blipFill>
          <a:blip r:embed="rId5"/>
          <a:stretch>
            <a:fillRect/>
          </a:stretch>
        </p:blipFill>
        <p:spPr>
          <a:xfrm>
            <a:off x="401423" y="4830122"/>
            <a:ext cx="2475571" cy="424136"/>
          </a:xfrm>
          <a:prstGeom prst="rect">
            <a:avLst/>
          </a:prstGeom>
        </p:spPr>
      </p:pic>
    </p:spTree>
    <p:extLst>
      <p:ext uri="{BB962C8B-B14F-4D97-AF65-F5344CB8AC3E}">
        <p14:creationId xmlns:p14="http://schemas.microsoft.com/office/powerpoint/2010/main" val="9434150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413470"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553121" y="1167290"/>
            <a:ext cx="1360667" cy="338554"/>
          </a:xfrm>
          <a:prstGeom prst="rect">
            <a:avLst/>
          </a:prstGeom>
          <a:noFill/>
        </p:spPr>
        <p:txBody>
          <a:bodyPr wrap="square" rtlCol="0">
            <a:spAutoFit/>
          </a:bodyPr>
          <a:lstStyle/>
          <a:p>
            <a:r>
              <a:rPr lang="en-US" sz="1600"/>
              <a:t>And,</a:t>
            </a:r>
          </a:p>
        </p:txBody>
      </p:sp>
      <p:pic>
        <p:nvPicPr>
          <p:cNvPr id="4" name="Picture 3">
            <a:extLst>
              <a:ext uri="{FF2B5EF4-FFF2-40B4-BE49-F238E27FC236}">
                <a16:creationId xmlns:a16="http://schemas.microsoft.com/office/drawing/2014/main" id="{E586322C-752B-4D51-9936-D17F0734A749}"/>
              </a:ext>
            </a:extLst>
          </p:cNvPr>
          <p:cNvPicPr>
            <a:picLocks noChangeAspect="1"/>
          </p:cNvPicPr>
          <p:nvPr/>
        </p:nvPicPr>
        <p:blipFill>
          <a:blip r:embed="rId3"/>
          <a:stretch>
            <a:fillRect/>
          </a:stretch>
        </p:blipFill>
        <p:spPr>
          <a:xfrm>
            <a:off x="553121" y="1622053"/>
            <a:ext cx="6446903" cy="4025856"/>
          </a:xfrm>
          <a:prstGeom prst="rect">
            <a:avLst/>
          </a:prstGeom>
        </p:spPr>
      </p:pic>
      <p:pic>
        <p:nvPicPr>
          <p:cNvPr id="7" name="Picture 6">
            <a:extLst>
              <a:ext uri="{FF2B5EF4-FFF2-40B4-BE49-F238E27FC236}">
                <a16:creationId xmlns:a16="http://schemas.microsoft.com/office/drawing/2014/main" id="{D3E898EC-F456-4F37-B467-6325A34AC710}"/>
              </a:ext>
            </a:extLst>
          </p:cNvPr>
          <p:cNvPicPr>
            <a:picLocks noChangeAspect="1"/>
          </p:cNvPicPr>
          <p:nvPr/>
        </p:nvPicPr>
        <p:blipFill>
          <a:blip r:embed="rId4"/>
          <a:stretch>
            <a:fillRect/>
          </a:stretch>
        </p:blipFill>
        <p:spPr>
          <a:xfrm>
            <a:off x="7988884" y="1600371"/>
            <a:ext cx="3021757" cy="3383434"/>
          </a:xfrm>
          <a:prstGeom prst="rect">
            <a:avLst/>
          </a:prstGeom>
        </p:spPr>
      </p:pic>
      <p:sp>
        <p:nvSpPr>
          <p:cNvPr id="8" name="TextBox 7">
            <a:extLst>
              <a:ext uri="{FF2B5EF4-FFF2-40B4-BE49-F238E27FC236}">
                <a16:creationId xmlns:a16="http://schemas.microsoft.com/office/drawing/2014/main" id="{4E2E04F4-58D0-4860-A88F-5B381645301C}"/>
              </a:ext>
            </a:extLst>
          </p:cNvPr>
          <p:cNvSpPr txBox="1"/>
          <p:nvPr/>
        </p:nvSpPr>
        <p:spPr>
          <a:xfrm>
            <a:off x="553120" y="5819211"/>
            <a:ext cx="6526409" cy="523220"/>
          </a:xfrm>
          <a:prstGeom prst="rect">
            <a:avLst/>
          </a:prstGeom>
          <a:noFill/>
        </p:spPr>
        <p:txBody>
          <a:bodyPr wrap="square" rtlCol="0">
            <a:spAutoFit/>
          </a:bodyPr>
          <a:lstStyle/>
          <a:p>
            <a:r>
              <a:rPr lang="en-US" sz="1400"/>
              <a:t>I guess there’s no point in having a step size smaller than 1px.  And concommitantly, no point in having anything other linear interpolation at that step size.</a:t>
            </a:r>
          </a:p>
        </p:txBody>
      </p:sp>
    </p:spTree>
    <p:extLst>
      <p:ext uri="{BB962C8B-B14F-4D97-AF65-F5344CB8AC3E}">
        <p14:creationId xmlns:p14="http://schemas.microsoft.com/office/powerpoint/2010/main" val="34643524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904952" y="188867"/>
            <a:ext cx="1413470" cy="523220"/>
          </a:xfrm>
          <a:prstGeom prst="rect">
            <a:avLst/>
          </a:prstGeom>
          <a:noFill/>
        </p:spPr>
        <p:txBody>
          <a:bodyPr wrap="square" rtlCol="0">
            <a:spAutoFit/>
          </a:bodyPr>
          <a:lstStyle/>
          <a:p>
            <a:r>
              <a:rPr lang="en-US" sz="2800" b="1" u="sng"/>
              <a:t>Canvas</a:t>
            </a:r>
          </a:p>
        </p:txBody>
      </p:sp>
      <p:sp>
        <p:nvSpPr>
          <p:cNvPr id="6" name="TextBox 5">
            <a:extLst>
              <a:ext uri="{FF2B5EF4-FFF2-40B4-BE49-F238E27FC236}">
                <a16:creationId xmlns:a16="http://schemas.microsoft.com/office/drawing/2014/main" id="{34709379-BA8A-4EDD-A7AA-0A6F8EB1E102}"/>
              </a:ext>
            </a:extLst>
          </p:cNvPr>
          <p:cNvSpPr txBox="1"/>
          <p:nvPr/>
        </p:nvSpPr>
        <p:spPr>
          <a:xfrm>
            <a:off x="631596" y="1211810"/>
            <a:ext cx="9813303" cy="584775"/>
          </a:xfrm>
          <a:prstGeom prst="rect">
            <a:avLst/>
          </a:prstGeom>
          <a:noFill/>
        </p:spPr>
        <p:txBody>
          <a:bodyPr wrap="square" rtlCol="0">
            <a:spAutoFit/>
          </a:bodyPr>
          <a:lstStyle/>
          <a:p>
            <a:r>
              <a:rPr lang="en-US" sz="1600"/>
              <a:t>Can translate/rotate pictures/elements, which is perhaps more convenient than clearing drawing and redrawing element in new position/orientation.  </a:t>
            </a:r>
          </a:p>
        </p:txBody>
      </p:sp>
    </p:spTree>
    <p:extLst>
      <p:ext uri="{BB962C8B-B14F-4D97-AF65-F5344CB8AC3E}">
        <p14:creationId xmlns:p14="http://schemas.microsoft.com/office/powerpoint/2010/main" val="13705899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D091E40A-77AB-4A6A-A000-31A9D7DC3424}"/>
              </a:ext>
            </a:extLst>
          </p:cNvPr>
          <p:cNvSpPr txBox="1"/>
          <p:nvPr/>
        </p:nvSpPr>
        <p:spPr>
          <a:xfrm>
            <a:off x="4589273" y="306665"/>
            <a:ext cx="2237149" cy="523220"/>
          </a:xfrm>
          <a:prstGeom prst="rect">
            <a:avLst/>
          </a:prstGeom>
          <a:noFill/>
        </p:spPr>
        <p:txBody>
          <a:bodyPr wrap="square" rtlCol="0">
            <a:spAutoFit/>
          </a:bodyPr>
          <a:lstStyle/>
          <a:p>
            <a:r>
              <a:rPr lang="en-US" sz="2800" b="1" u="sng"/>
              <a:t>Animations</a:t>
            </a:r>
          </a:p>
        </p:txBody>
      </p:sp>
      <p:sp>
        <p:nvSpPr>
          <p:cNvPr id="6" name="TextBox 5">
            <a:extLst>
              <a:ext uri="{FF2B5EF4-FFF2-40B4-BE49-F238E27FC236}">
                <a16:creationId xmlns:a16="http://schemas.microsoft.com/office/drawing/2014/main" id="{0415F9F6-308B-4D38-A280-4AD36601B2EB}"/>
              </a:ext>
            </a:extLst>
          </p:cNvPr>
          <p:cNvSpPr txBox="1"/>
          <p:nvPr/>
        </p:nvSpPr>
        <p:spPr>
          <a:xfrm>
            <a:off x="343186" y="1349053"/>
            <a:ext cx="1339541" cy="338554"/>
          </a:xfrm>
          <a:prstGeom prst="rect">
            <a:avLst/>
          </a:prstGeom>
          <a:noFill/>
        </p:spPr>
        <p:txBody>
          <a:bodyPr wrap="square">
            <a:spAutoFit/>
          </a:bodyPr>
          <a:lstStyle/>
          <a:p>
            <a:r>
              <a:rPr lang="en-US" sz="1600"/>
              <a:t>alert(“text”)</a:t>
            </a:r>
          </a:p>
        </p:txBody>
      </p:sp>
      <p:sp>
        <p:nvSpPr>
          <p:cNvPr id="7" name="TextBox 6">
            <a:extLst>
              <a:ext uri="{FF2B5EF4-FFF2-40B4-BE49-F238E27FC236}">
                <a16:creationId xmlns:a16="http://schemas.microsoft.com/office/drawing/2014/main" id="{F3D9FA65-D803-4ECC-B478-28DA7078EEA1}"/>
              </a:ext>
            </a:extLst>
          </p:cNvPr>
          <p:cNvSpPr txBox="1"/>
          <p:nvPr/>
        </p:nvSpPr>
        <p:spPr>
          <a:xfrm>
            <a:off x="343186" y="855029"/>
            <a:ext cx="1922219" cy="307777"/>
          </a:xfrm>
          <a:prstGeom prst="rect">
            <a:avLst/>
          </a:prstGeom>
          <a:noFill/>
        </p:spPr>
        <p:txBody>
          <a:bodyPr wrap="square">
            <a:spAutoFit/>
          </a:bodyPr>
          <a:lstStyle/>
          <a:p>
            <a:r>
              <a:rPr lang="en-US" sz="1400" dirty="0"/>
              <a:t>So here’s a useful guy.  </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6422598-82F7-4179-8A04-01D8F8D09347}"/>
                  </a:ext>
                </a:extLst>
              </p14:cNvPr>
              <p14:cNvContentPartPr/>
              <p14:nvPr/>
            </p14:nvContentPartPr>
            <p14:xfrm>
              <a:off x="1672932" y="1502613"/>
              <a:ext cx="838800" cy="19800"/>
            </p14:xfrm>
          </p:contentPart>
        </mc:Choice>
        <mc:Fallback xmlns="">
          <p:pic>
            <p:nvPicPr>
              <p:cNvPr id="2" name="Ink 1">
                <a:extLst>
                  <a:ext uri="{FF2B5EF4-FFF2-40B4-BE49-F238E27FC236}">
                    <a16:creationId xmlns:a16="http://schemas.microsoft.com/office/drawing/2014/main" id="{66422598-82F7-4179-8A04-01D8F8D09347}"/>
                  </a:ext>
                </a:extLst>
              </p:cNvPr>
              <p:cNvPicPr/>
              <p:nvPr/>
            </p:nvPicPr>
            <p:blipFill>
              <a:blip r:embed="rId4"/>
              <a:stretch>
                <a:fillRect/>
              </a:stretch>
            </p:blipFill>
            <p:spPr>
              <a:xfrm>
                <a:off x="1663932" y="1493613"/>
                <a:ext cx="856440" cy="37440"/>
              </a:xfrm>
              <a:prstGeom prst="rect">
                <a:avLst/>
              </a:prstGeom>
            </p:spPr>
          </p:pic>
        </mc:Fallback>
      </mc:AlternateContent>
      <p:sp>
        <p:nvSpPr>
          <p:cNvPr id="4" name="TextBox 3">
            <a:extLst>
              <a:ext uri="{FF2B5EF4-FFF2-40B4-BE49-F238E27FC236}">
                <a16:creationId xmlns:a16="http://schemas.microsoft.com/office/drawing/2014/main" id="{F94E619F-0A8D-4073-87D5-7C018AA00815}"/>
              </a:ext>
            </a:extLst>
          </p:cNvPr>
          <p:cNvSpPr txBox="1"/>
          <p:nvPr/>
        </p:nvSpPr>
        <p:spPr>
          <a:xfrm>
            <a:off x="2768973" y="1353136"/>
            <a:ext cx="3574697" cy="338554"/>
          </a:xfrm>
          <a:prstGeom prst="rect">
            <a:avLst/>
          </a:prstGeom>
          <a:noFill/>
        </p:spPr>
        <p:txBody>
          <a:bodyPr wrap="none" rtlCol="0">
            <a:spAutoFit/>
          </a:bodyPr>
          <a:lstStyle/>
          <a:p>
            <a:r>
              <a:rPr lang="en-US" sz="1600"/>
              <a:t>will raise an alert with the indicated text.</a:t>
            </a:r>
            <a:endParaRPr lang="en-US"/>
          </a:p>
        </p:txBody>
      </p:sp>
      <p:sp>
        <p:nvSpPr>
          <p:cNvPr id="9" name="TextBox 8">
            <a:extLst>
              <a:ext uri="{FF2B5EF4-FFF2-40B4-BE49-F238E27FC236}">
                <a16:creationId xmlns:a16="http://schemas.microsoft.com/office/drawing/2014/main" id="{9EC4E62A-1ECF-4B6F-B10B-6605142196FE}"/>
              </a:ext>
            </a:extLst>
          </p:cNvPr>
          <p:cNvSpPr txBox="1"/>
          <p:nvPr/>
        </p:nvSpPr>
        <p:spPr>
          <a:xfrm>
            <a:off x="316475" y="2962349"/>
            <a:ext cx="4642023" cy="338554"/>
          </a:xfrm>
          <a:prstGeom prst="rect">
            <a:avLst/>
          </a:prstGeom>
          <a:noFill/>
        </p:spPr>
        <p:txBody>
          <a:bodyPr wrap="square" rtlCol="0">
            <a:spAutoFit/>
          </a:bodyPr>
          <a:lstStyle/>
          <a:p>
            <a:r>
              <a:rPr lang="en-US" sz="1600" dirty="0"/>
              <a:t>onclick = “</a:t>
            </a:r>
            <a:r>
              <a:rPr lang="en-US" sz="1600" dirty="0" err="1"/>
              <a:t>setTimeout</a:t>
            </a:r>
            <a:r>
              <a:rPr lang="en-US" sz="1600" dirty="0"/>
              <a:t>(</a:t>
            </a:r>
            <a:r>
              <a:rPr lang="en-US" sz="1600" dirty="0" err="1"/>
              <a:t>myFunction</a:t>
            </a:r>
            <a:r>
              <a:rPr lang="en-US" sz="1600" dirty="0"/>
              <a:t>, #ms, arguments)”</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10E33B93-77C8-412B-8951-E4185F53FB1D}"/>
                  </a:ext>
                </a:extLst>
              </p14:cNvPr>
              <p14:cNvContentPartPr/>
              <p14:nvPr/>
            </p14:nvContentPartPr>
            <p14:xfrm>
              <a:off x="5219065" y="3102482"/>
              <a:ext cx="829800" cy="20520"/>
            </p14:xfrm>
          </p:contentPart>
        </mc:Choice>
        <mc:Fallback xmlns="">
          <p:pic>
            <p:nvPicPr>
              <p:cNvPr id="11" name="Ink 10">
                <a:extLst>
                  <a:ext uri="{FF2B5EF4-FFF2-40B4-BE49-F238E27FC236}">
                    <a16:creationId xmlns:a16="http://schemas.microsoft.com/office/drawing/2014/main" id="{10E33B93-77C8-412B-8951-E4185F53FB1D}"/>
                  </a:ext>
                </a:extLst>
              </p:cNvPr>
              <p:cNvPicPr/>
              <p:nvPr/>
            </p:nvPicPr>
            <p:blipFill>
              <a:blip r:embed="rId6"/>
              <a:stretch>
                <a:fillRect/>
              </a:stretch>
            </p:blipFill>
            <p:spPr>
              <a:xfrm>
                <a:off x="5214745" y="3098085"/>
                <a:ext cx="838440" cy="29314"/>
              </a:xfrm>
              <a:prstGeom prst="rect">
                <a:avLst/>
              </a:prstGeom>
            </p:spPr>
          </p:pic>
        </mc:Fallback>
      </mc:AlternateContent>
      <p:sp>
        <p:nvSpPr>
          <p:cNvPr id="12" name="TextBox 11">
            <a:extLst>
              <a:ext uri="{FF2B5EF4-FFF2-40B4-BE49-F238E27FC236}">
                <a16:creationId xmlns:a16="http://schemas.microsoft.com/office/drawing/2014/main" id="{6E144A17-46F3-4DFF-9198-747460316657}"/>
              </a:ext>
            </a:extLst>
          </p:cNvPr>
          <p:cNvSpPr txBox="1"/>
          <p:nvPr/>
        </p:nvSpPr>
        <p:spPr>
          <a:xfrm>
            <a:off x="6506238" y="2706553"/>
            <a:ext cx="5145292" cy="830997"/>
          </a:xfrm>
          <a:prstGeom prst="rect">
            <a:avLst/>
          </a:prstGeom>
          <a:noFill/>
        </p:spPr>
        <p:txBody>
          <a:bodyPr wrap="square" rtlCol="0">
            <a:spAutoFit/>
          </a:bodyPr>
          <a:lstStyle/>
          <a:p>
            <a:r>
              <a:rPr lang="en-US" sz="1600" dirty="0"/>
              <a:t>Executes </a:t>
            </a:r>
            <a:r>
              <a:rPr lang="en-US" sz="1600" dirty="0" err="1"/>
              <a:t>myFunction</a:t>
            </a:r>
            <a:r>
              <a:rPr lang="en-US" sz="1600" dirty="0"/>
              <a:t> after #ms.  </a:t>
            </a:r>
            <a:r>
              <a:rPr lang="en-US" sz="1600" dirty="0">
                <a:solidFill>
                  <a:schemeClr val="accent1">
                    <a:lumMod val="75000"/>
                  </a:schemeClr>
                </a:solidFill>
              </a:rPr>
              <a:t>Returns a numerical ID associated with the function, as we’ll see below</a:t>
            </a:r>
            <a:r>
              <a:rPr lang="en-US" sz="1600" dirty="0"/>
              <a:t>.  If there are no arguments to pass, then we’d leave arguments off. </a:t>
            </a:r>
          </a:p>
        </p:txBody>
      </p:sp>
      <p:sp>
        <p:nvSpPr>
          <p:cNvPr id="25" name="TextBox 24">
            <a:extLst>
              <a:ext uri="{FF2B5EF4-FFF2-40B4-BE49-F238E27FC236}">
                <a16:creationId xmlns:a16="http://schemas.microsoft.com/office/drawing/2014/main" id="{C2C87234-E38C-4AC6-863A-328B491765AE}"/>
              </a:ext>
            </a:extLst>
          </p:cNvPr>
          <p:cNvSpPr txBox="1"/>
          <p:nvPr/>
        </p:nvSpPr>
        <p:spPr>
          <a:xfrm>
            <a:off x="316475" y="3893350"/>
            <a:ext cx="10935724" cy="523220"/>
          </a:xfrm>
          <a:prstGeom prst="rect">
            <a:avLst/>
          </a:prstGeom>
          <a:noFill/>
        </p:spPr>
        <p:txBody>
          <a:bodyPr wrap="square">
            <a:spAutoFit/>
          </a:bodyPr>
          <a:lstStyle/>
          <a:p>
            <a:r>
              <a:rPr lang="en-US" sz="1400" dirty="0"/>
              <a:t>Of course, </a:t>
            </a:r>
            <a:r>
              <a:rPr lang="en-US" sz="1400" dirty="0" err="1"/>
              <a:t>myFunction</a:t>
            </a:r>
            <a:r>
              <a:rPr lang="en-US" sz="1400" dirty="0"/>
              <a:t> would have to be defined below somewhere in the script, just as before.  If we might need to abort execution before it begins, or while it’s running (say if we start a Timer and then want to stop it) then we’d do the following code.  </a:t>
            </a:r>
          </a:p>
        </p:txBody>
      </p:sp>
      <p:sp>
        <p:nvSpPr>
          <p:cNvPr id="26" name="TextBox 25">
            <a:extLst>
              <a:ext uri="{FF2B5EF4-FFF2-40B4-BE49-F238E27FC236}">
                <a16:creationId xmlns:a16="http://schemas.microsoft.com/office/drawing/2014/main" id="{3A81D893-B550-4F0E-B241-9E92444D4AAA}"/>
              </a:ext>
            </a:extLst>
          </p:cNvPr>
          <p:cNvSpPr txBox="1"/>
          <p:nvPr/>
        </p:nvSpPr>
        <p:spPr>
          <a:xfrm>
            <a:off x="316475" y="5582130"/>
            <a:ext cx="3256284" cy="338554"/>
          </a:xfrm>
          <a:prstGeom prst="rect">
            <a:avLst/>
          </a:prstGeom>
          <a:noFill/>
        </p:spPr>
        <p:txBody>
          <a:bodyPr wrap="square" rtlCol="0">
            <a:spAutoFit/>
          </a:bodyPr>
          <a:lstStyle/>
          <a:p>
            <a:r>
              <a:rPr lang="en-US" sz="1600" dirty="0"/>
              <a:t>onclick = “</a:t>
            </a:r>
            <a:r>
              <a:rPr lang="en-US" sz="1600" dirty="0" err="1"/>
              <a:t>clearTimeout</a:t>
            </a:r>
            <a:r>
              <a:rPr lang="en-US" sz="1600" dirty="0"/>
              <a:t>(</a:t>
            </a:r>
            <a:r>
              <a:rPr lang="en-US" sz="1600" dirty="0" err="1"/>
              <a:t>numID</a:t>
            </a:r>
            <a:r>
              <a:rPr lang="en-US" sz="1600" dirty="0"/>
              <a:t>)”</a:t>
            </a:r>
          </a:p>
        </p:txBody>
      </p:sp>
      <p:sp>
        <p:nvSpPr>
          <p:cNvPr id="29" name="TextBox 28">
            <a:extLst>
              <a:ext uri="{FF2B5EF4-FFF2-40B4-BE49-F238E27FC236}">
                <a16:creationId xmlns:a16="http://schemas.microsoft.com/office/drawing/2014/main" id="{7325A6B2-9F1C-48D8-98A7-7A6AC93D4682}"/>
              </a:ext>
            </a:extLst>
          </p:cNvPr>
          <p:cNvSpPr txBox="1"/>
          <p:nvPr/>
        </p:nvSpPr>
        <p:spPr>
          <a:xfrm>
            <a:off x="296041" y="4792364"/>
            <a:ext cx="5848654" cy="338554"/>
          </a:xfrm>
          <a:prstGeom prst="rect">
            <a:avLst/>
          </a:prstGeom>
          <a:noFill/>
        </p:spPr>
        <p:txBody>
          <a:bodyPr wrap="square" rtlCol="0">
            <a:spAutoFit/>
          </a:bodyPr>
          <a:lstStyle/>
          <a:p>
            <a:r>
              <a:rPr lang="en-US" sz="1600" dirty="0"/>
              <a:t>onclick = “</a:t>
            </a:r>
            <a:r>
              <a:rPr lang="en-US" sz="1600" dirty="0" err="1"/>
              <a:t>numID</a:t>
            </a:r>
            <a:r>
              <a:rPr lang="en-US" sz="1600" dirty="0"/>
              <a:t> = </a:t>
            </a:r>
            <a:r>
              <a:rPr lang="en-US" sz="1600" dirty="0" err="1"/>
              <a:t>setTimeout</a:t>
            </a:r>
            <a:r>
              <a:rPr lang="en-US" sz="1600" dirty="0"/>
              <a:t>(</a:t>
            </a:r>
            <a:r>
              <a:rPr lang="en-US" sz="1600" dirty="0" err="1"/>
              <a:t>myFunction</a:t>
            </a:r>
            <a:r>
              <a:rPr lang="en-US" sz="1600" dirty="0"/>
              <a:t>, #ms, arguments)”</a:t>
            </a:r>
          </a:p>
        </p:txBody>
      </p:sp>
      <p:sp>
        <p:nvSpPr>
          <p:cNvPr id="14" name="TextBox 13">
            <a:extLst>
              <a:ext uri="{FF2B5EF4-FFF2-40B4-BE49-F238E27FC236}">
                <a16:creationId xmlns:a16="http://schemas.microsoft.com/office/drawing/2014/main" id="{ECBEA765-C5CA-447B-9C05-28B8A24000DF}"/>
              </a:ext>
            </a:extLst>
          </p:cNvPr>
          <p:cNvSpPr txBox="1"/>
          <p:nvPr/>
        </p:nvSpPr>
        <p:spPr>
          <a:xfrm>
            <a:off x="316475" y="1876078"/>
            <a:ext cx="11184226" cy="738664"/>
          </a:xfrm>
          <a:prstGeom prst="rect">
            <a:avLst/>
          </a:prstGeom>
          <a:noFill/>
        </p:spPr>
        <p:txBody>
          <a:bodyPr wrap="square" rtlCol="0">
            <a:spAutoFit/>
          </a:bodyPr>
          <a:lstStyle/>
          <a:p>
            <a:r>
              <a:rPr lang="en-US" sz="1400" dirty="0"/>
              <a:t>So if we wanted to start a function when we push a button tag, we’d use its onclick attribute and say onclick = “</a:t>
            </a:r>
            <a:r>
              <a:rPr lang="en-US" sz="1400" dirty="0" err="1"/>
              <a:t>myFunction</a:t>
            </a:r>
            <a:r>
              <a:rPr lang="en-US" sz="1400" dirty="0"/>
              <a:t>(arguments)”, and we’d define </a:t>
            </a:r>
            <a:r>
              <a:rPr lang="en-US" sz="1400" dirty="0" err="1"/>
              <a:t>myFunction</a:t>
            </a:r>
            <a:r>
              <a:rPr lang="en-US" sz="1400" dirty="0"/>
              <a:t> in the </a:t>
            </a:r>
            <a:r>
              <a:rPr lang="en-US" sz="1400" dirty="0" err="1"/>
              <a:t>javascript</a:t>
            </a:r>
            <a:r>
              <a:rPr lang="en-US" sz="1400" dirty="0"/>
              <a:t> below that.  But say we want to execute a function </a:t>
            </a:r>
            <a:r>
              <a:rPr lang="en-US" sz="1400" dirty="0" err="1"/>
              <a:t>myFunction</a:t>
            </a:r>
            <a:r>
              <a:rPr lang="en-US" sz="1400" dirty="0"/>
              <a:t>(arguments) after a certain time as elapsed.  Then for the onclick we would write:</a:t>
            </a:r>
          </a:p>
        </p:txBody>
      </p:sp>
      <p:sp>
        <p:nvSpPr>
          <p:cNvPr id="16" name="TextBox 15">
            <a:extLst>
              <a:ext uri="{FF2B5EF4-FFF2-40B4-BE49-F238E27FC236}">
                <a16:creationId xmlns:a16="http://schemas.microsoft.com/office/drawing/2014/main" id="{454BA2E2-78FC-4FF8-BF24-C77E24A18123}"/>
              </a:ext>
            </a:extLst>
          </p:cNvPr>
          <p:cNvSpPr txBox="1"/>
          <p:nvPr/>
        </p:nvSpPr>
        <p:spPr>
          <a:xfrm>
            <a:off x="6506238" y="4680247"/>
            <a:ext cx="5356006" cy="584775"/>
          </a:xfrm>
          <a:prstGeom prst="rect">
            <a:avLst/>
          </a:prstGeom>
          <a:noFill/>
        </p:spPr>
        <p:txBody>
          <a:bodyPr wrap="square">
            <a:spAutoFit/>
          </a:bodyPr>
          <a:lstStyle/>
          <a:p>
            <a:r>
              <a:rPr lang="en-US" sz="1600" dirty="0"/>
              <a:t>In the first button, say the Start button, we’d write this.  This extracts the  numerical ID and sets the countdown to execute.  </a:t>
            </a:r>
          </a:p>
        </p:txBody>
      </p:sp>
      <p:sp>
        <p:nvSpPr>
          <p:cNvPr id="18" name="TextBox 17">
            <a:extLst>
              <a:ext uri="{FF2B5EF4-FFF2-40B4-BE49-F238E27FC236}">
                <a16:creationId xmlns:a16="http://schemas.microsoft.com/office/drawing/2014/main" id="{76FE83D7-EAFA-4DEB-BDF2-0ABD18960418}"/>
              </a:ext>
            </a:extLst>
          </p:cNvPr>
          <p:cNvSpPr txBox="1"/>
          <p:nvPr/>
        </p:nvSpPr>
        <p:spPr>
          <a:xfrm>
            <a:off x="4589273" y="5504444"/>
            <a:ext cx="6094428" cy="584775"/>
          </a:xfrm>
          <a:prstGeom prst="rect">
            <a:avLst/>
          </a:prstGeom>
          <a:noFill/>
        </p:spPr>
        <p:txBody>
          <a:bodyPr wrap="square">
            <a:spAutoFit/>
          </a:bodyPr>
          <a:lstStyle/>
          <a:p>
            <a:r>
              <a:rPr lang="en-US" sz="1600" dirty="0"/>
              <a:t>Then in the second button, say the Stop button, we’d write this.  This will clear </a:t>
            </a:r>
            <a:r>
              <a:rPr lang="en-US" sz="1600" dirty="0" err="1"/>
              <a:t>myFunction</a:t>
            </a:r>
            <a:r>
              <a:rPr lang="en-US" sz="1600" dirty="0"/>
              <a:t> from the queue. </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D31F5985-FDE2-4EEF-8D39-8D0BCFDBAA49}"/>
                  </a:ext>
                </a:extLst>
              </p14:cNvPr>
              <p14:cNvContentPartPr/>
              <p14:nvPr/>
            </p14:nvContentPartPr>
            <p14:xfrm>
              <a:off x="5721833" y="4977453"/>
              <a:ext cx="441720" cy="38160"/>
            </p14:xfrm>
          </p:contentPart>
        </mc:Choice>
        <mc:Fallback xmlns="">
          <p:pic>
            <p:nvPicPr>
              <p:cNvPr id="8" name="Ink 7">
                <a:extLst>
                  <a:ext uri="{FF2B5EF4-FFF2-40B4-BE49-F238E27FC236}">
                    <a16:creationId xmlns:a16="http://schemas.microsoft.com/office/drawing/2014/main" id="{D31F5985-FDE2-4EEF-8D39-8D0BCFDBAA49}"/>
                  </a:ext>
                </a:extLst>
              </p:cNvPr>
              <p:cNvPicPr/>
              <p:nvPr/>
            </p:nvPicPr>
            <p:blipFill>
              <a:blip r:embed="rId8"/>
              <a:stretch>
                <a:fillRect/>
              </a:stretch>
            </p:blipFill>
            <p:spPr>
              <a:xfrm>
                <a:off x="5712833" y="4968453"/>
                <a:ext cx="459360" cy="558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E55060E3-1698-4689-A755-BFACC942E6C3}"/>
                  </a:ext>
                </a:extLst>
              </p14:cNvPr>
              <p14:cNvContentPartPr/>
              <p14:nvPr/>
            </p14:nvContentPartPr>
            <p14:xfrm>
              <a:off x="3374273" y="5749377"/>
              <a:ext cx="999000" cy="35640"/>
            </p14:xfrm>
          </p:contentPart>
        </mc:Choice>
        <mc:Fallback xmlns="">
          <p:pic>
            <p:nvPicPr>
              <p:cNvPr id="10" name="Ink 9">
                <a:extLst>
                  <a:ext uri="{FF2B5EF4-FFF2-40B4-BE49-F238E27FC236}">
                    <a16:creationId xmlns:a16="http://schemas.microsoft.com/office/drawing/2014/main" id="{E55060E3-1698-4689-A755-BFACC942E6C3}"/>
                  </a:ext>
                </a:extLst>
              </p:cNvPr>
              <p:cNvPicPr/>
              <p:nvPr/>
            </p:nvPicPr>
            <p:blipFill>
              <a:blip r:embed="rId10"/>
              <a:stretch>
                <a:fillRect/>
              </a:stretch>
            </p:blipFill>
            <p:spPr>
              <a:xfrm>
                <a:off x="3365633" y="5740737"/>
                <a:ext cx="1016640" cy="53280"/>
              </a:xfrm>
              <a:prstGeom prst="rect">
                <a:avLst/>
              </a:prstGeom>
            </p:spPr>
          </p:pic>
        </mc:Fallback>
      </mc:AlternateContent>
      <p:sp>
        <p:nvSpPr>
          <p:cNvPr id="21" name="TextBox 20">
            <a:extLst>
              <a:ext uri="{FF2B5EF4-FFF2-40B4-BE49-F238E27FC236}">
                <a16:creationId xmlns:a16="http://schemas.microsoft.com/office/drawing/2014/main" id="{3966436D-9B14-4919-8466-EFE949FF5DA5}"/>
              </a:ext>
            </a:extLst>
          </p:cNvPr>
          <p:cNvSpPr txBox="1"/>
          <p:nvPr/>
        </p:nvSpPr>
        <p:spPr>
          <a:xfrm>
            <a:off x="296041" y="6233263"/>
            <a:ext cx="11099800" cy="523220"/>
          </a:xfrm>
          <a:prstGeom prst="rect">
            <a:avLst/>
          </a:prstGeom>
          <a:noFill/>
        </p:spPr>
        <p:txBody>
          <a:bodyPr wrap="square" rtlCol="0">
            <a:spAutoFit/>
          </a:bodyPr>
          <a:lstStyle/>
          <a:p>
            <a:r>
              <a:rPr lang="en-US" sz="1400" dirty="0"/>
              <a:t>Important to note that once </a:t>
            </a:r>
            <a:r>
              <a:rPr lang="en-US" sz="1400" dirty="0" err="1"/>
              <a:t>setTimeout</a:t>
            </a:r>
            <a:r>
              <a:rPr lang="en-US" sz="1400" dirty="0"/>
              <a:t>, or </a:t>
            </a:r>
            <a:r>
              <a:rPr lang="en-US" sz="1400" dirty="0" err="1"/>
              <a:t>setInterval</a:t>
            </a:r>
            <a:r>
              <a:rPr lang="en-US" sz="1400" dirty="0"/>
              <a:t> (next slide) has executed, the rest of Jscript code executes sequentially, until the timer has run down, at which point </a:t>
            </a:r>
            <a:r>
              <a:rPr lang="en-US" sz="1400" dirty="0" err="1"/>
              <a:t>myFunction</a:t>
            </a:r>
            <a:r>
              <a:rPr lang="en-US" sz="1400" dirty="0"/>
              <a:t> gets executed, etc.  </a:t>
            </a:r>
            <a:endParaRPr lang="en-US" dirty="0"/>
          </a:p>
        </p:txBody>
      </p:sp>
    </p:spTree>
    <p:extLst>
      <p:ext uri="{BB962C8B-B14F-4D97-AF65-F5344CB8AC3E}">
        <p14:creationId xmlns:p14="http://schemas.microsoft.com/office/powerpoint/2010/main" val="2360330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D091E40A-77AB-4A6A-A000-31A9D7DC3424}"/>
              </a:ext>
            </a:extLst>
          </p:cNvPr>
          <p:cNvSpPr txBox="1"/>
          <p:nvPr/>
        </p:nvSpPr>
        <p:spPr>
          <a:xfrm>
            <a:off x="4589273" y="306665"/>
            <a:ext cx="2237149" cy="523220"/>
          </a:xfrm>
          <a:prstGeom prst="rect">
            <a:avLst/>
          </a:prstGeom>
          <a:noFill/>
        </p:spPr>
        <p:txBody>
          <a:bodyPr wrap="square" rtlCol="0">
            <a:spAutoFit/>
          </a:bodyPr>
          <a:lstStyle/>
          <a:p>
            <a:r>
              <a:rPr lang="en-US" sz="2800" b="1" u="sng"/>
              <a:t>Animations</a:t>
            </a:r>
          </a:p>
        </p:txBody>
      </p:sp>
      <p:sp>
        <p:nvSpPr>
          <p:cNvPr id="24" name="TextBox 23">
            <a:extLst>
              <a:ext uri="{FF2B5EF4-FFF2-40B4-BE49-F238E27FC236}">
                <a16:creationId xmlns:a16="http://schemas.microsoft.com/office/drawing/2014/main" id="{2B9E2035-592A-4B6A-8E88-280BF95C6AD8}"/>
              </a:ext>
            </a:extLst>
          </p:cNvPr>
          <p:cNvSpPr txBox="1"/>
          <p:nvPr/>
        </p:nvSpPr>
        <p:spPr>
          <a:xfrm>
            <a:off x="367277" y="2454772"/>
            <a:ext cx="4638355" cy="338554"/>
          </a:xfrm>
          <a:prstGeom prst="rect">
            <a:avLst/>
          </a:prstGeom>
          <a:noFill/>
        </p:spPr>
        <p:txBody>
          <a:bodyPr wrap="square" rtlCol="0">
            <a:spAutoFit/>
          </a:bodyPr>
          <a:lstStyle/>
          <a:p>
            <a:r>
              <a:rPr lang="en-US" sz="1600" dirty="0"/>
              <a:t>onclick = “</a:t>
            </a:r>
            <a:r>
              <a:rPr lang="en-US" sz="1600" dirty="0" err="1"/>
              <a:t>setInterval</a:t>
            </a:r>
            <a:r>
              <a:rPr lang="en-US" sz="1600" dirty="0"/>
              <a:t>(</a:t>
            </a:r>
            <a:r>
              <a:rPr lang="en-US" sz="1600" dirty="0" err="1"/>
              <a:t>myFunction</a:t>
            </a:r>
            <a:r>
              <a:rPr lang="en-US" sz="1600" dirty="0"/>
              <a:t>, #ms, arguments)”</a:t>
            </a:r>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A2B7D428-EFE7-44B0-8DC3-D9B0D8D7E540}"/>
                  </a:ext>
                </a:extLst>
              </p14:cNvPr>
              <p14:cNvContentPartPr/>
              <p14:nvPr/>
            </p14:nvContentPartPr>
            <p14:xfrm>
              <a:off x="5148428" y="2613789"/>
              <a:ext cx="829800" cy="20520"/>
            </p14:xfrm>
          </p:contentPart>
        </mc:Choice>
        <mc:Fallback xmlns="">
          <p:pic>
            <p:nvPicPr>
              <p:cNvPr id="25" name="Ink 24">
                <a:extLst>
                  <a:ext uri="{FF2B5EF4-FFF2-40B4-BE49-F238E27FC236}">
                    <a16:creationId xmlns:a16="http://schemas.microsoft.com/office/drawing/2014/main" id="{A2B7D428-EFE7-44B0-8DC3-D9B0D8D7E540}"/>
                  </a:ext>
                </a:extLst>
              </p:cNvPr>
              <p:cNvPicPr/>
              <p:nvPr/>
            </p:nvPicPr>
            <p:blipFill>
              <a:blip r:embed="rId4"/>
              <a:stretch>
                <a:fillRect/>
              </a:stretch>
            </p:blipFill>
            <p:spPr>
              <a:xfrm>
                <a:off x="5144108" y="2609392"/>
                <a:ext cx="838440" cy="29314"/>
              </a:xfrm>
              <a:prstGeom prst="rect">
                <a:avLst/>
              </a:prstGeom>
            </p:spPr>
          </p:pic>
        </mc:Fallback>
      </mc:AlternateContent>
      <p:sp>
        <p:nvSpPr>
          <p:cNvPr id="26" name="TextBox 25">
            <a:extLst>
              <a:ext uri="{FF2B5EF4-FFF2-40B4-BE49-F238E27FC236}">
                <a16:creationId xmlns:a16="http://schemas.microsoft.com/office/drawing/2014/main" id="{EF67FB67-2ADE-4487-BA7A-373437FCF706}"/>
              </a:ext>
            </a:extLst>
          </p:cNvPr>
          <p:cNvSpPr txBox="1"/>
          <p:nvPr/>
        </p:nvSpPr>
        <p:spPr>
          <a:xfrm>
            <a:off x="6624165" y="2340965"/>
            <a:ext cx="4873898" cy="1077218"/>
          </a:xfrm>
          <a:prstGeom prst="rect">
            <a:avLst/>
          </a:prstGeom>
          <a:noFill/>
        </p:spPr>
        <p:txBody>
          <a:bodyPr wrap="square" rtlCol="0">
            <a:spAutoFit/>
          </a:bodyPr>
          <a:lstStyle/>
          <a:p>
            <a:r>
              <a:rPr lang="en-US" sz="1600" dirty="0"/>
              <a:t>executes </a:t>
            </a:r>
            <a:r>
              <a:rPr lang="en-US" sz="1600" dirty="0" err="1"/>
              <a:t>myFunction</a:t>
            </a:r>
            <a:r>
              <a:rPr lang="en-US" sz="1600" dirty="0"/>
              <a:t> every #ms.  </a:t>
            </a:r>
            <a:r>
              <a:rPr lang="en-US" sz="1600" dirty="0">
                <a:solidFill>
                  <a:schemeClr val="accent1">
                    <a:lumMod val="75000"/>
                  </a:schemeClr>
                </a:solidFill>
              </a:rPr>
              <a:t>Returns a numerical ID associated with the function</a:t>
            </a:r>
            <a:r>
              <a:rPr lang="en-US" sz="1600" dirty="0"/>
              <a:t>.  If there are no arguments to pass, then we’d leave arguments off.  These are arguments of </a:t>
            </a:r>
            <a:r>
              <a:rPr lang="en-US" sz="1600" dirty="0" err="1"/>
              <a:t>myFunction</a:t>
            </a:r>
            <a:r>
              <a:rPr lang="en-US" sz="1600" dirty="0"/>
              <a:t> (I think).  </a:t>
            </a:r>
          </a:p>
        </p:txBody>
      </p:sp>
      <p:sp>
        <p:nvSpPr>
          <p:cNvPr id="27" name="TextBox 26">
            <a:extLst>
              <a:ext uri="{FF2B5EF4-FFF2-40B4-BE49-F238E27FC236}">
                <a16:creationId xmlns:a16="http://schemas.microsoft.com/office/drawing/2014/main" id="{24E2D075-91BB-44E3-A668-8457703FFF25}"/>
              </a:ext>
            </a:extLst>
          </p:cNvPr>
          <p:cNvSpPr txBox="1"/>
          <p:nvPr/>
        </p:nvSpPr>
        <p:spPr>
          <a:xfrm>
            <a:off x="367277" y="1394825"/>
            <a:ext cx="8727562" cy="338554"/>
          </a:xfrm>
          <a:prstGeom prst="rect">
            <a:avLst/>
          </a:prstGeom>
          <a:noFill/>
        </p:spPr>
        <p:txBody>
          <a:bodyPr wrap="square">
            <a:spAutoFit/>
          </a:bodyPr>
          <a:lstStyle/>
          <a:p>
            <a:r>
              <a:rPr lang="en-US" sz="1600"/>
              <a:t>Say we want to repeatedly execute myFunction(arguments).  Then we would use the following guy:</a:t>
            </a:r>
          </a:p>
        </p:txBody>
      </p:sp>
      <p:sp>
        <p:nvSpPr>
          <p:cNvPr id="28" name="TextBox 27">
            <a:extLst>
              <a:ext uri="{FF2B5EF4-FFF2-40B4-BE49-F238E27FC236}">
                <a16:creationId xmlns:a16="http://schemas.microsoft.com/office/drawing/2014/main" id="{B822BA68-F20E-409C-87D1-58085BA089B3}"/>
              </a:ext>
            </a:extLst>
          </p:cNvPr>
          <p:cNvSpPr txBox="1"/>
          <p:nvPr/>
        </p:nvSpPr>
        <p:spPr>
          <a:xfrm>
            <a:off x="367277" y="3654059"/>
            <a:ext cx="10935724" cy="830997"/>
          </a:xfrm>
          <a:prstGeom prst="rect">
            <a:avLst/>
          </a:prstGeom>
          <a:noFill/>
        </p:spPr>
        <p:txBody>
          <a:bodyPr wrap="square">
            <a:spAutoFit/>
          </a:bodyPr>
          <a:lstStyle/>
          <a:p>
            <a:r>
              <a:rPr lang="en-US" sz="1600" dirty="0"/>
              <a:t>This would keep going forever, and so we probably do need a way to stop it.  So then we’d do the following code, which is analogous to the code in the previous slide.  The first line is to extract the numerical ID and set the countdown to execute.  And then whenever the second line gets executed, then it will clear </a:t>
            </a:r>
            <a:r>
              <a:rPr lang="en-US" sz="1600" dirty="0" err="1"/>
              <a:t>myFunction</a:t>
            </a:r>
            <a:r>
              <a:rPr lang="en-US" sz="1600" dirty="0"/>
              <a:t> from the queue.  </a:t>
            </a:r>
          </a:p>
        </p:txBody>
      </p:sp>
      <p:sp>
        <p:nvSpPr>
          <p:cNvPr id="29" name="TextBox 28">
            <a:extLst>
              <a:ext uri="{FF2B5EF4-FFF2-40B4-BE49-F238E27FC236}">
                <a16:creationId xmlns:a16="http://schemas.microsoft.com/office/drawing/2014/main" id="{AC5CE201-F329-46AD-88EC-EB1235351E12}"/>
              </a:ext>
            </a:extLst>
          </p:cNvPr>
          <p:cNvSpPr txBox="1"/>
          <p:nvPr/>
        </p:nvSpPr>
        <p:spPr>
          <a:xfrm>
            <a:off x="367277" y="5321694"/>
            <a:ext cx="3742810" cy="338554"/>
          </a:xfrm>
          <a:prstGeom prst="rect">
            <a:avLst/>
          </a:prstGeom>
          <a:noFill/>
        </p:spPr>
        <p:txBody>
          <a:bodyPr wrap="square" rtlCol="0">
            <a:spAutoFit/>
          </a:bodyPr>
          <a:lstStyle/>
          <a:p>
            <a:r>
              <a:rPr lang="en-US" sz="1600" dirty="0"/>
              <a:t>onclick = “</a:t>
            </a:r>
            <a:r>
              <a:rPr lang="en-US" sz="1600" dirty="0" err="1"/>
              <a:t>clearInterval</a:t>
            </a:r>
            <a:r>
              <a:rPr lang="en-US" sz="1600" dirty="0"/>
              <a:t>(</a:t>
            </a:r>
            <a:r>
              <a:rPr lang="en-US" sz="1600" dirty="0" err="1"/>
              <a:t>numID</a:t>
            </a:r>
            <a:r>
              <a:rPr lang="en-US" sz="1600" dirty="0"/>
              <a:t>)”</a:t>
            </a:r>
          </a:p>
        </p:txBody>
      </p:sp>
      <p:sp>
        <p:nvSpPr>
          <p:cNvPr id="30" name="TextBox 29">
            <a:extLst>
              <a:ext uri="{FF2B5EF4-FFF2-40B4-BE49-F238E27FC236}">
                <a16:creationId xmlns:a16="http://schemas.microsoft.com/office/drawing/2014/main" id="{6671819A-AAC6-4486-950F-786604760779}"/>
              </a:ext>
            </a:extLst>
          </p:cNvPr>
          <p:cNvSpPr txBox="1"/>
          <p:nvPr/>
        </p:nvSpPr>
        <p:spPr>
          <a:xfrm>
            <a:off x="367277" y="4838959"/>
            <a:ext cx="6459145" cy="338554"/>
          </a:xfrm>
          <a:prstGeom prst="rect">
            <a:avLst/>
          </a:prstGeom>
          <a:noFill/>
        </p:spPr>
        <p:txBody>
          <a:bodyPr wrap="square" rtlCol="0">
            <a:spAutoFit/>
          </a:bodyPr>
          <a:lstStyle/>
          <a:p>
            <a:r>
              <a:rPr lang="en-US" sz="1600" dirty="0"/>
              <a:t>onclick = “</a:t>
            </a:r>
            <a:r>
              <a:rPr lang="en-US" sz="1600" dirty="0" err="1"/>
              <a:t>numID</a:t>
            </a:r>
            <a:r>
              <a:rPr lang="en-US" sz="1600" dirty="0"/>
              <a:t> = </a:t>
            </a:r>
            <a:r>
              <a:rPr lang="en-US" sz="1600" dirty="0" err="1"/>
              <a:t>setInterval</a:t>
            </a:r>
            <a:r>
              <a:rPr lang="en-US" sz="1600" dirty="0"/>
              <a:t>(</a:t>
            </a:r>
            <a:r>
              <a:rPr lang="en-US" sz="1600" dirty="0" err="1"/>
              <a:t>myFunction</a:t>
            </a:r>
            <a:r>
              <a:rPr lang="en-US" sz="1600" dirty="0"/>
              <a:t>, #ms, arguments)”</a:t>
            </a:r>
          </a:p>
        </p:txBody>
      </p:sp>
    </p:spTree>
    <p:extLst>
      <p:ext uri="{BB962C8B-B14F-4D97-AF65-F5344CB8AC3E}">
        <p14:creationId xmlns:p14="http://schemas.microsoft.com/office/powerpoint/2010/main" val="28454629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0" y="156307"/>
            <a:ext cx="1976487" cy="523220"/>
          </a:xfrm>
          <a:prstGeom prst="rect">
            <a:avLst/>
          </a:prstGeom>
          <a:noFill/>
        </p:spPr>
        <p:txBody>
          <a:bodyPr wrap="square" rtlCol="0">
            <a:spAutoFit/>
          </a:bodyPr>
          <a:lstStyle/>
          <a:p>
            <a:r>
              <a:rPr lang="en-US" sz="2800" b="1" u="sng"/>
              <a:t>Animations</a:t>
            </a:r>
          </a:p>
        </p:txBody>
      </p:sp>
      <p:sp>
        <p:nvSpPr>
          <p:cNvPr id="5" name="TextBox 4">
            <a:extLst>
              <a:ext uri="{FF2B5EF4-FFF2-40B4-BE49-F238E27FC236}">
                <a16:creationId xmlns:a16="http://schemas.microsoft.com/office/drawing/2014/main" id="{284416C9-2EBF-4489-8F94-98F415CA4A6C}"/>
              </a:ext>
            </a:extLst>
          </p:cNvPr>
          <p:cNvSpPr txBox="1"/>
          <p:nvPr/>
        </p:nvSpPr>
        <p:spPr>
          <a:xfrm>
            <a:off x="372644" y="867184"/>
            <a:ext cx="5497213" cy="338554"/>
          </a:xfrm>
          <a:prstGeom prst="rect">
            <a:avLst/>
          </a:prstGeom>
          <a:noFill/>
        </p:spPr>
        <p:txBody>
          <a:bodyPr wrap="square">
            <a:spAutoFit/>
          </a:bodyPr>
          <a:lstStyle/>
          <a:p>
            <a:r>
              <a:rPr lang="en-US" sz="1600"/>
              <a:t>Here’s one that starts and stops the timer - kind of verbose:</a:t>
            </a:r>
          </a:p>
        </p:txBody>
      </p:sp>
      <mc:AlternateContent xmlns:mc="http://schemas.openxmlformats.org/markup-compatibility/2006" xmlns:p14="http://schemas.microsoft.com/office/powerpoint/2010/main">
        <mc:Choice Requires="p14">
          <p:contentPart p14:bwMode="auto" r:id="rId3">
            <p14:nvContentPartPr>
              <p14:cNvPr id="16" name="Ink 15">
                <a:extLst>
                  <a:ext uri="{FF2B5EF4-FFF2-40B4-BE49-F238E27FC236}">
                    <a16:creationId xmlns:a16="http://schemas.microsoft.com/office/drawing/2014/main" id="{D52FC792-5C18-419D-967B-9A53675833D4}"/>
                  </a:ext>
                </a:extLst>
              </p14:cNvPr>
              <p14:cNvContentPartPr/>
              <p14:nvPr/>
            </p14:nvContentPartPr>
            <p14:xfrm>
              <a:off x="9369713" y="2115224"/>
              <a:ext cx="636840" cy="158760"/>
            </p14:xfrm>
          </p:contentPart>
        </mc:Choice>
        <mc:Fallback xmlns="">
          <p:pic>
            <p:nvPicPr>
              <p:cNvPr id="16" name="Ink 15">
                <a:extLst>
                  <a:ext uri="{FF2B5EF4-FFF2-40B4-BE49-F238E27FC236}">
                    <a16:creationId xmlns:a16="http://schemas.microsoft.com/office/drawing/2014/main" id="{D52FC792-5C18-419D-967B-9A53675833D4}"/>
                  </a:ext>
                </a:extLst>
              </p:cNvPr>
              <p:cNvPicPr/>
              <p:nvPr/>
            </p:nvPicPr>
            <p:blipFill>
              <a:blip r:embed="rId4"/>
              <a:stretch>
                <a:fillRect/>
              </a:stretch>
            </p:blipFill>
            <p:spPr>
              <a:xfrm>
                <a:off x="9361073" y="2106584"/>
                <a:ext cx="654480" cy="176400"/>
              </a:xfrm>
              <a:prstGeom prst="rect">
                <a:avLst/>
              </a:prstGeom>
            </p:spPr>
          </p:pic>
        </mc:Fallback>
      </mc:AlternateContent>
      <p:sp>
        <p:nvSpPr>
          <p:cNvPr id="17" name="TextBox 16">
            <a:extLst>
              <a:ext uri="{FF2B5EF4-FFF2-40B4-BE49-F238E27FC236}">
                <a16:creationId xmlns:a16="http://schemas.microsoft.com/office/drawing/2014/main" id="{51D66F3B-D2BF-4F07-836B-B19D09C3B918}"/>
              </a:ext>
            </a:extLst>
          </p:cNvPr>
          <p:cNvSpPr txBox="1"/>
          <p:nvPr/>
        </p:nvSpPr>
        <p:spPr>
          <a:xfrm>
            <a:off x="6945285" y="3142300"/>
            <a:ext cx="4383463" cy="954107"/>
          </a:xfrm>
          <a:prstGeom prst="rect">
            <a:avLst/>
          </a:prstGeom>
          <a:noFill/>
          <a:ln>
            <a:solidFill>
              <a:schemeClr val="accent1"/>
            </a:solidFill>
          </a:ln>
        </p:spPr>
        <p:txBody>
          <a:bodyPr wrap="square" rtlCol="0">
            <a:spAutoFit/>
          </a:bodyPr>
          <a:lstStyle/>
          <a:p>
            <a:r>
              <a:rPr lang="en-US" sz="1400"/>
              <a:t>When hit Start, the setInterval function is executed,  which executes the function Timer every 100ms.  </a:t>
            </a:r>
            <a:r>
              <a:rPr lang="en-US" sz="1400" i="1"/>
              <a:t>We can start the timer up again simply by pressing Start.  It takes up where it left off.  </a:t>
            </a:r>
            <a:endParaRPr lang="en-US"/>
          </a:p>
        </p:txBody>
      </p:sp>
      <p:pic>
        <p:nvPicPr>
          <p:cNvPr id="11" name="Picture 10">
            <a:extLst>
              <a:ext uri="{FF2B5EF4-FFF2-40B4-BE49-F238E27FC236}">
                <a16:creationId xmlns:a16="http://schemas.microsoft.com/office/drawing/2014/main" id="{AFEE89DA-3FF7-4FDA-95F0-D5B7660FB6BA}"/>
              </a:ext>
            </a:extLst>
          </p:cNvPr>
          <p:cNvPicPr>
            <a:picLocks noChangeAspect="1"/>
          </p:cNvPicPr>
          <p:nvPr/>
        </p:nvPicPr>
        <p:blipFill>
          <a:blip r:embed="rId5"/>
          <a:stretch>
            <a:fillRect/>
          </a:stretch>
        </p:blipFill>
        <p:spPr>
          <a:xfrm>
            <a:off x="450404" y="1247617"/>
            <a:ext cx="3977663" cy="2607029"/>
          </a:xfrm>
          <a:prstGeom prst="rect">
            <a:avLst/>
          </a:prstGeom>
        </p:spPr>
      </p:pic>
      <p:pic>
        <p:nvPicPr>
          <p:cNvPr id="18" name="Picture 17">
            <a:extLst>
              <a:ext uri="{FF2B5EF4-FFF2-40B4-BE49-F238E27FC236}">
                <a16:creationId xmlns:a16="http://schemas.microsoft.com/office/drawing/2014/main" id="{36B0D927-1254-4160-8B4C-3CAECF580086}"/>
              </a:ext>
            </a:extLst>
          </p:cNvPr>
          <p:cNvPicPr>
            <a:picLocks noChangeAspect="1"/>
          </p:cNvPicPr>
          <p:nvPr/>
        </p:nvPicPr>
        <p:blipFill>
          <a:blip r:embed="rId6"/>
          <a:stretch>
            <a:fillRect/>
          </a:stretch>
        </p:blipFill>
        <p:spPr>
          <a:xfrm>
            <a:off x="10253593" y="1436231"/>
            <a:ext cx="1251406" cy="1393843"/>
          </a:xfrm>
          <a:prstGeom prst="rect">
            <a:avLst/>
          </a:prstGeom>
        </p:spPr>
      </p:pic>
      <p:pic>
        <p:nvPicPr>
          <p:cNvPr id="20" name="Picture 19">
            <a:extLst>
              <a:ext uri="{FF2B5EF4-FFF2-40B4-BE49-F238E27FC236}">
                <a16:creationId xmlns:a16="http://schemas.microsoft.com/office/drawing/2014/main" id="{DBA285EC-3EB7-4375-80B8-470E7DD0D8B1}"/>
              </a:ext>
            </a:extLst>
          </p:cNvPr>
          <p:cNvPicPr>
            <a:picLocks noChangeAspect="1"/>
          </p:cNvPicPr>
          <p:nvPr/>
        </p:nvPicPr>
        <p:blipFill>
          <a:blip r:embed="rId7"/>
          <a:stretch>
            <a:fillRect/>
          </a:stretch>
        </p:blipFill>
        <p:spPr>
          <a:xfrm>
            <a:off x="7607893" y="1402363"/>
            <a:ext cx="1638300" cy="1047750"/>
          </a:xfrm>
          <a:prstGeom prst="rect">
            <a:avLst/>
          </a:prstGeom>
        </p:spPr>
      </p:pic>
      <p:pic>
        <p:nvPicPr>
          <p:cNvPr id="22" name="Picture 21">
            <a:extLst>
              <a:ext uri="{FF2B5EF4-FFF2-40B4-BE49-F238E27FC236}">
                <a16:creationId xmlns:a16="http://schemas.microsoft.com/office/drawing/2014/main" id="{32AE8304-0E04-4441-98C5-89C0DC68302E}"/>
              </a:ext>
            </a:extLst>
          </p:cNvPr>
          <p:cNvPicPr>
            <a:picLocks noChangeAspect="1"/>
          </p:cNvPicPr>
          <p:nvPr/>
        </p:nvPicPr>
        <p:blipFill>
          <a:blip r:embed="rId8"/>
          <a:stretch>
            <a:fillRect/>
          </a:stretch>
        </p:blipFill>
        <p:spPr>
          <a:xfrm>
            <a:off x="450404" y="4597712"/>
            <a:ext cx="4945087" cy="2025342"/>
          </a:xfrm>
          <a:prstGeom prst="rect">
            <a:avLst/>
          </a:prstGeom>
        </p:spPr>
      </p:pic>
      <p:sp>
        <p:nvSpPr>
          <p:cNvPr id="23" name="TextBox 22">
            <a:extLst>
              <a:ext uri="{FF2B5EF4-FFF2-40B4-BE49-F238E27FC236}">
                <a16:creationId xmlns:a16="http://schemas.microsoft.com/office/drawing/2014/main" id="{35A654B6-AA93-437C-A3BB-9916505598AE}"/>
              </a:ext>
            </a:extLst>
          </p:cNvPr>
          <p:cNvSpPr txBox="1"/>
          <p:nvPr/>
        </p:nvSpPr>
        <p:spPr>
          <a:xfrm>
            <a:off x="372644" y="4198371"/>
            <a:ext cx="5585703" cy="338554"/>
          </a:xfrm>
          <a:prstGeom prst="rect">
            <a:avLst/>
          </a:prstGeom>
          <a:noFill/>
        </p:spPr>
        <p:txBody>
          <a:bodyPr wrap="square">
            <a:spAutoFit/>
          </a:bodyPr>
          <a:lstStyle/>
          <a:p>
            <a:r>
              <a:rPr lang="en-US" sz="1600"/>
              <a:t>Here’s one that does the same thing, a little more succinctly:</a:t>
            </a:r>
          </a:p>
        </p:txBody>
      </p:sp>
    </p:spTree>
    <p:extLst>
      <p:ext uri="{BB962C8B-B14F-4D97-AF65-F5344CB8AC3E}">
        <p14:creationId xmlns:p14="http://schemas.microsoft.com/office/powerpoint/2010/main" val="22653604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0" y="346534"/>
            <a:ext cx="1976487" cy="523220"/>
          </a:xfrm>
          <a:prstGeom prst="rect">
            <a:avLst/>
          </a:prstGeom>
          <a:noFill/>
        </p:spPr>
        <p:txBody>
          <a:bodyPr wrap="square" rtlCol="0">
            <a:spAutoFit/>
          </a:bodyPr>
          <a:lstStyle/>
          <a:p>
            <a:r>
              <a:rPr lang="en-US" sz="2800" b="1" u="sng"/>
              <a:t>Animations</a:t>
            </a:r>
          </a:p>
        </p:txBody>
      </p:sp>
      <p:sp>
        <p:nvSpPr>
          <p:cNvPr id="5" name="TextBox 4">
            <a:extLst>
              <a:ext uri="{FF2B5EF4-FFF2-40B4-BE49-F238E27FC236}">
                <a16:creationId xmlns:a16="http://schemas.microsoft.com/office/drawing/2014/main" id="{284416C9-2EBF-4489-8F94-98F415CA4A6C}"/>
              </a:ext>
            </a:extLst>
          </p:cNvPr>
          <p:cNvSpPr txBox="1"/>
          <p:nvPr/>
        </p:nvSpPr>
        <p:spPr>
          <a:xfrm>
            <a:off x="410110" y="1085483"/>
            <a:ext cx="10048507" cy="338554"/>
          </a:xfrm>
          <a:prstGeom prst="rect">
            <a:avLst/>
          </a:prstGeom>
          <a:noFill/>
        </p:spPr>
        <p:txBody>
          <a:bodyPr wrap="square">
            <a:spAutoFit/>
          </a:bodyPr>
          <a:lstStyle/>
          <a:p>
            <a:r>
              <a:rPr lang="en-US" sz="1600"/>
              <a:t>So here’s one example of use of recursive use of these functions.  I was attempting to draw a Doppler Effect illustration.</a:t>
            </a:r>
          </a:p>
        </p:txBody>
      </p:sp>
      <p:pic>
        <p:nvPicPr>
          <p:cNvPr id="7" name="Picture 6">
            <a:extLst>
              <a:ext uri="{FF2B5EF4-FFF2-40B4-BE49-F238E27FC236}">
                <a16:creationId xmlns:a16="http://schemas.microsoft.com/office/drawing/2014/main" id="{C5BD8CDC-548F-4234-8792-971D44E851A4}"/>
              </a:ext>
            </a:extLst>
          </p:cNvPr>
          <p:cNvPicPr>
            <a:picLocks noChangeAspect="1"/>
          </p:cNvPicPr>
          <p:nvPr/>
        </p:nvPicPr>
        <p:blipFill>
          <a:blip r:embed="rId3"/>
          <a:stretch>
            <a:fillRect/>
          </a:stretch>
        </p:blipFill>
        <p:spPr>
          <a:xfrm>
            <a:off x="487687" y="1654334"/>
            <a:ext cx="7118643" cy="2256294"/>
          </a:xfrm>
          <a:prstGeom prst="rect">
            <a:avLst/>
          </a:prstGeom>
        </p:spPr>
      </p:pic>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5B18D832-8B3D-458D-9190-545519FAB63C}"/>
                  </a:ext>
                </a:extLst>
              </p14:cNvPr>
              <p14:cNvContentPartPr/>
              <p14:nvPr/>
            </p14:nvContentPartPr>
            <p14:xfrm>
              <a:off x="6242345" y="2221974"/>
              <a:ext cx="1556640" cy="129240"/>
            </p14:xfrm>
          </p:contentPart>
        </mc:Choice>
        <mc:Fallback xmlns="">
          <p:pic>
            <p:nvPicPr>
              <p:cNvPr id="8" name="Ink 7">
                <a:extLst>
                  <a:ext uri="{FF2B5EF4-FFF2-40B4-BE49-F238E27FC236}">
                    <a16:creationId xmlns:a16="http://schemas.microsoft.com/office/drawing/2014/main" id="{5B18D832-8B3D-458D-9190-545519FAB63C}"/>
                  </a:ext>
                </a:extLst>
              </p:cNvPr>
              <p:cNvPicPr/>
              <p:nvPr/>
            </p:nvPicPr>
            <p:blipFill>
              <a:blip r:embed="rId5"/>
              <a:stretch>
                <a:fillRect/>
              </a:stretch>
            </p:blipFill>
            <p:spPr>
              <a:xfrm>
                <a:off x="6233345" y="2212999"/>
                <a:ext cx="1574280" cy="146831"/>
              </a:xfrm>
              <a:prstGeom prst="rect">
                <a:avLst/>
              </a:prstGeom>
            </p:spPr>
          </p:pic>
        </mc:Fallback>
      </mc:AlternateContent>
      <p:sp>
        <p:nvSpPr>
          <p:cNvPr id="9" name="TextBox 8">
            <a:extLst>
              <a:ext uri="{FF2B5EF4-FFF2-40B4-BE49-F238E27FC236}">
                <a16:creationId xmlns:a16="http://schemas.microsoft.com/office/drawing/2014/main" id="{0E4B6794-25FD-4B57-A116-9A12B819C6AF}"/>
              </a:ext>
            </a:extLst>
          </p:cNvPr>
          <p:cNvSpPr txBox="1"/>
          <p:nvPr/>
        </p:nvSpPr>
        <p:spPr>
          <a:xfrm>
            <a:off x="7931725" y="2068085"/>
            <a:ext cx="3347648" cy="307777"/>
          </a:xfrm>
          <a:prstGeom prst="rect">
            <a:avLst/>
          </a:prstGeom>
          <a:noFill/>
        </p:spPr>
        <p:txBody>
          <a:bodyPr wrap="none" rtlCol="0">
            <a:spAutoFit/>
          </a:bodyPr>
          <a:lstStyle/>
          <a:p>
            <a:r>
              <a:rPr lang="en-US" sz="1400"/>
              <a:t>Buttons allow user to input these variables.</a:t>
            </a:r>
            <a:endParaRPr lang="en-US"/>
          </a:p>
        </p:txBody>
      </p:sp>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0D368EBD-BB57-4F1E-AE51-17566C3950CD}"/>
                  </a:ext>
                </a:extLst>
              </p14:cNvPr>
              <p14:cNvContentPartPr/>
              <p14:nvPr/>
            </p14:nvContentPartPr>
            <p14:xfrm>
              <a:off x="4192698" y="2911655"/>
              <a:ext cx="3347648" cy="277938"/>
            </p14:xfrm>
          </p:contentPart>
        </mc:Choice>
        <mc:Fallback xmlns="">
          <p:pic>
            <p:nvPicPr>
              <p:cNvPr id="10" name="Ink 9">
                <a:extLst>
                  <a:ext uri="{FF2B5EF4-FFF2-40B4-BE49-F238E27FC236}">
                    <a16:creationId xmlns:a16="http://schemas.microsoft.com/office/drawing/2014/main" id="{0D368EBD-BB57-4F1E-AE51-17566C3950CD}"/>
                  </a:ext>
                </a:extLst>
              </p:cNvPr>
              <p:cNvPicPr/>
              <p:nvPr/>
            </p:nvPicPr>
            <p:blipFill>
              <a:blip r:embed="rId7"/>
              <a:stretch>
                <a:fillRect/>
              </a:stretch>
            </p:blipFill>
            <p:spPr>
              <a:xfrm>
                <a:off x="4183697" y="2902643"/>
                <a:ext cx="3365290" cy="295602"/>
              </a:xfrm>
              <a:prstGeom prst="rect">
                <a:avLst/>
              </a:prstGeom>
            </p:spPr>
          </p:pic>
        </mc:Fallback>
      </mc:AlternateContent>
      <p:sp>
        <p:nvSpPr>
          <p:cNvPr id="11" name="TextBox 10">
            <a:extLst>
              <a:ext uri="{FF2B5EF4-FFF2-40B4-BE49-F238E27FC236}">
                <a16:creationId xmlns:a16="http://schemas.microsoft.com/office/drawing/2014/main" id="{BBACD47F-B588-4D71-B846-2F0AC8AE931A}"/>
              </a:ext>
            </a:extLst>
          </p:cNvPr>
          <p:cNvSpPr txBox="1"/>
          <p:nvPr/>
        </p:nvSpPr>
        <p:spPr>
          <a:xfrm>
            <a:off x="7631044" y="2757767"/>
            <a:ext cx="2064861" cy="307777"/>
          </a:xfrm>
          <a:prstGeom prst="rect">
            <a:avLst/>
          </a:prstGeom>
          <a:noFill/>
        </p:spPr>
        <p:txBody>
          <a:bodyPr wrap="none" rtlCol="0">
            <a:spAutoFit/>
          </a:bodyPr>
          <a:lstStyle/>
          <a:p>
            <a:r>
              <a:rPr lang="en-US" sz="1400"/>
              <a:t>And start/stop animation.</a:t>
            </a:r>
            <a:endParaRPr lang="en-US"/>
          </a:p>
        </p:txBody>
      </p:sp>
      <p:sp>
        <p:nvSpPr>
          <p:cNvPr id="14" name="TextBox 13">
            <a:extLst>
              <a:ext uri="{FF2B5EF4-FFF2-40B4-BE49-F238E27FC236}">
                <a16:creationId xmlns:a16="http://schemas.microsoft.com/office/drawing/2014/main" id="{3B553032-4AD6-44DC-8DE1-37F5441AFFB1}"/>
              </a:ext>
            </a:extLst>
          </p:cNvPr>
          <p:cNvSpPr txBox="1"/>
          <p:nvPr/>
        </p:nvSpPr>
        <p:spPr>
          <a:xfrm>
            <a:off x="410110" y="4301792"/>
            <a:ext cx="5381090" cy="338554"/>
          </a:xfrm>
          <a:prstGeom prst="rect">
            <a:avLst/>
          </a:prstGeom>
          <a:noFill/>
        </p:spPr>
        <p:txBody>
          <a:bodyPr wrap="square">
            <a:spAutoFit/>
          </a:bodyPr>
          <a:lstStyle/>
          <a:p>
            <a:r>
              <a:rPr lang="en-US" sz="1600"/>
              <a:t>And defined javascript code.  First, a bunch of definitions:</a:t>
            </a:r>
          </a:p>
        </p:txBody>
      </p:sp>
      <p:pic>
        <p:nvPicPr>
          <p:cNvPr id="16" name="Picture 15">
            <a:extLst>
              <a:ext uri="{FF2B5EF4-FFF2-40B4-BE49-F238E27FC236}">
                <a16:creationId xmlns:a16="http://schemas.microsoft.com/office/drawing/2014/main" id="{FFAAB72A-6018-4327-ADB1-97B773375367}"/>
              </a:ext>
            </a:extLst>
          </p:cNvPr>
          <p:cNvPicPr>
            <a:picLocks noChangeAspect="1"/>
          </p:cNvPicPr>
          <p:nvPr/>
        </p:nvPicPr>
        <p:blipFill>
          <a:blip r:embed="rId8"/>
          <a:stretch>
            <a:fillRect/>
          </a:stretch>
        </p:blipFill>
        <p:spPr>
          <a:xfrm>
            <a:off x="487687" y="4846025"/>
            <a:ext cx="11445283" cy="1665441"/>
          </a:xfrm>
          <a:prstGeom prst="rect">
            <a:avLst/>
          </a:prstGeom>
        </p:spPr>
      </p:pic>
    </p:spTree>
    <p:extLst>
      <p:ext uri="{BB962C8B-B14F-4D97-AF65-F5344CB8AC3E}">
        <p14:creationId xmlns:p14="http://schemas.microsoft.com/office/powerpoint/2010/main" val="14316384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0" y="346534"/>
            <a:ext cx="1976487" cy="523220"/>
          </a:xfrm>
          <a:prstGeom prst="rect">
            <a:avLst/>
          </a:prstGeom>
          <a:noFill/>
        </p:spPr>
        <p:txBody>
          <a:bodyPr wrap="square" rtlCol="0">
            <a:spAutoFit/>
          </a:bodyPr>
          <a:lstStyle/>
          <a:p>
            <a:r>
              <a:rPr lang="en-US" sz="2800" b="1" u="sng"/>
              <a:t>Animations</a:t>
            </a:r>
          </a:p>
        </p:txBody>
      </p:sp>
      <p:sp>
        <p:nvSpPr>
          <p:cNvPr id="5" name="TextBox 4">
            <a:extLst>
              <a:ext uri="{FF2B5EF4-FFF2-40B4-BE49-F238E27FC236}">
                <a16:creationId xmlns:a16="http://schemas.microsoft.com/office/drawing/2014/main" id="{284416C9-2EBF-4489-8F94-98F415CA4A6C}"/>
              </a:ext>
            </a:extLst>
          </p:cNvPr>
          <p:cNvSpPr txBox="1"/>
          <p:nvPr/>
        </p:nvSpPr>
        <p:spPr>
          <a:xfrm>
            <a:off x="224077" y="843529"/>
            <a:ext cx="2239037" cy="338554"/>
          </a:xfrm>
          <a:prstGeom prst="rect">
            <a:avLst/>
          </a:prstGeom>
          <a:noFill/>
        </p:spPr>
        <p:txBody>
          <a:bodyPr wrap="square">
            <a:spAutoFit/>
          </a:bodyPr>
          <a:lstStyle/>
          <a:p>
            <a:r>
              <a:rPr lang="en-US" sz="1600"/>
              <a:t>and then the functions:</a:t>
            </a:r>
          </a:p>
        </p:txBody>
      </p:sp>
      <p:pic>
        <p:nvPicPr>
          <p:cNvPr id="12" name="Picture 11">
            <a:extLst>
              <a:ext uri="{FF2B5EF4-FFF2-40B4-BE49-F238E27FC236}">
                <a16:creationId xmlns:a16="http://schemas.microsoft.com/office/drawing/2014/main" id="{ADD3FB35-4751-46C5-B6ED-7763D3772B9F}"/>
              </a:ext>
            </a:extLst>
          </p:cNvPr>
          <p:cNvPicPr>
            <a:picLocks noChangeAspect="1"/>
          </p:cNvPicPr>
          <p:nvPr/>
        </p:nvPicPr>
        <p:blipFill>
          <a:blip r:embed="rId3"/>
          <a:stretch>
            <a:fillRect/>
          </a:stretch>
        </p:blipFill>
        <p:spPr>
          <a:xfrm>
            <a:off x="7052877" y="4197597"/>
            <a:ext cx="3120853" cy="1231547"/>
          </a:xfrm>
          <a:prstGeom prst="rect">
            <a:avLst/>
          </a:prstGeom>
        </p:spPr>
      </p:pic>
      <p:pic>
        <p:nvPicPr>
          <p:cNvPr id="15" name="Picture 14">
            <a:extLst>
              <a:ext uri="{FF2B5EF4-FFF2-40B4-BE49-F238E27FC236}">
                <a16:creationId xmlns:a16="http://schemas.microsoft.com/office/drawing/2014/main" id="{FD80A16D-8268-47C8-903D-902B4D6F0FAD}"/>
              </a:ext>
            </a:extLst>
          </p:cNvPr>
          <p:cNvPicPr>
            <a:picLocks noChangeAspect="1"/>
          </p:cNvPicPr>
          <p:nvPr/>
        </p:nvPicPr>
        <p:blipFill>
          <a:blip r:embed="rId4"/>
          <a:stretch>
            <a:fillRect/>
          </a:stretch>
        </p:blipFill>
        <p:spPr>
          <a:xfrm>
            <a:off x="3057397" y="1199441"/>
            <a:ext cx="3845912" cy="1310965"/>
          </a:xfrm>
          <a:prstGeom prst="rect">
            <a:avLst/>
          </a:prstGeom>
        </p:spPr>
      </p:pic>
      <p:pic>
        <p:nvPicPr>
          <p:cNvPr id="17" name="Picture 16">
            <a:extLst>
              <a:ext uri="{FF2B5EF4-FFF2-40B4-BE49-F238E27FC236}">
                <a16:creationId xmlns:a16="http://schemas.microsoft.com/office/drawing/2014/main" id="{E98A7B32-7231-484E-9695-65EC53F5C84F}"/>
              </a:ext>
            </a:extLst>
          </p:cNvPr>
          <p:cNvPicPr>
            <a:picLocks noChangeAspect="1"/>
          </p:cNvPicPr>
          <p:nvPr/>
        </p:nvPicPr>
        <p:blipFill>
          <a:blip r:embed="rId5"/>
          <a:stretch>
            <a:fillRect/>
          </a:stretch>
        </p:blipFill>
        <p:spPr>
          <a:xfrm>
            <a:off x="7052877" y="2916186"/>
            <a:ext cx="4533900" cy="790575"/>
          </a:xfrm>
          <a:prstGeom prst="rect">
            <a:avLst/>
          </a:prstGeom>
        </p:spPr>
      </p:pic>
      <p:pic>
        <p:nvPicPr>
          <p:cNvPr id="19" name="Picture 18">
            <a:extLst>
              <a:ext uri="{FF2B5EF4-FFF2-40B4-BE49-F238E27FC236}">
                <a16:creationId xmlns:a16="http://schemas.microsoft.com/office/drawing/2014/main" id="{81A2E8ED-53BD-411F-B9EB-B8FD8810BAC4}"/>
              </a:ext>
            </a:extLst>
          </p:cNvPr>
          <p:cNvPicPr>
            <a:picLocks noChangeAspect="1"/>
          </p:cNvPicPr>
          <p:nvPr/>
        </p:nvPicPr>
        <p:blipFill>
          <a:blip r:embed="rId6"/>
          <a:stretch>
            <a:fillRect/>
          </a:stretch>
        </p:blipFill>
        <p:spPr>
          <a:xfrm>
            <a:off x="3444612" y="5633579"/>
            <a:ext cx="3286125" cy="1038225"/>
          </a:xfrm>
          <a:prstGeom prst="rect">
            <a:avLst/>
          </a:prstGeom>
        </p:spPr>
      </p:pic>
      <mc:AlternateContent xmlns:mc="http://schemas.openxmlformats.org/markup-compatibility/2006" xmlns:p14="http://schemas.microsoft.com/office/powerpoint/2010/main">
        <mc:Choice Requires="p14">
          <p:contentPart p14:bwMode="auto" r:id="rId7">
            <p14:nvContentPartPr>
              <p14:cNvPr id="20" name="Ink 19">
                <a:extLst>
                  <a:ext uri="{FF2B5EF4-FFF2-40B4-BE49-F238E27FC236}">
                    <a16:creationId xmlns:a16="http://schemas.microsoft.com/office/drawing/2014/main" id="{A0D491D7-A44B-42EE-A225-ED6AD497331A}"/>
                  </a:ext>
                </a:extLst>
              </p14:cNvPr>
              <p14:cNvContentPartPr/>
              <p14:nvPr/>
            </p14:nvContentPartPr>
            <p14:xfrm>
              <a:off x="2313243" y="1886037"/>
              <a:ext cx="545400" cy="614520"/>
            </p14:xfrm>
          </p:contentPart>
        </mc:Choice>
        <mc:Fallback xmlns="">
          <p:pic>
            <p:nvPicPr>
              <p:cNvPr id="20" name="Ink 19">
                <a:extLst>
                  <a:ext uri="{FF2B5EF4-FFF2-40B4-BE49-F238E27FC236}">
                    <a16:creationId xmlns:a16="http://schemas.microsoft.com/office/drawing/2014/main" id="{A0D491D7-A44B-42EE-A225-ED6AD497331A}"/>
                  </a:ext>
                </a:extLst>
              </p:cNvPr>
              <p:cNvPicPr/>
              <p:nvPr/>
            </p:nvPicPr>
            <p:blipFill>
              <a:blip r:embed="rId8"/>
              <a:stretch>
                <a:fillRect/>
              </a:stretch>
            </p:blipFill>
            <p:spPr>
              <a:xfrm>
                <a:off x="2308923" y="1881717"/>
                <a:ext cx="554040" cy="6231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5B52BDCE-1EA9-46A3-8109-5D5DDC57D5AD}"/>
                  </a:ext>
                </a:extLst>
              </p14:cNvPr>
              <p14:cNvContentPartPr/>
              <p14:nvPr/>
            </p14:nvContentPartPr>
            <p14:xfrm>
              <a:off x="7191243" y="1952277"/>
              <a:ext cx="874440" cy="730800"/>
            </p14:xfrm>
          </p:contentPart>
        </mc:Choice>
        <mc:Fallback xmlns="">
          <p:pic>
            <p:nvPicPr>
              <p:cNvPr id="21" name="Ink 20">
                <a:extLst>
                  <a:ext uri="{FF2B5EF4-FFF2-40B4-BE49-F238E27FC236}">
                    <a16:creationId xmlns:a16="http://schemas.microsoft.com/office/drawing/2014/main" id="{5B52BDCE-1EA9-46A3-8109-5D5DDC57D5AD}"/>
                  </a:ext>
                </a:extLst>
              </p:cNvPr>
              <p:cNvPicPr/>
              <p:nvPr/>
            </p:nvPicPr>
            <p:blipFill>
              <a:blip r:embed="rId10"/>
              <a:stretch>
                <a:fillRect/>
              </a:stretch>
            </p:blipFill>
            <p:spPr>
              <a:xfrm>
                <a:off x="7186923" y="1947957"/>
                <a:ext cx="883080" cy="7394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3014CF05-D4E6-4D8D-93D5-F7A4F71D187D}"/>
                  </a:ext>
                </a:extLst>
              </p14:cNvPr>
              <p14:cNvContentPartPr/>
              <p14:nvPr/>
            </p14:nvContentPartPr>
            <p14:xfrm>
              <a:off x="10450936" y="4122390"/>
              <a:ext cx="242280" cy="619200"/>
            </p14:xfrm>
          </p:contentPart>
        </mc:Choice>
        <mc:Fallback xmlns="">
          <p:pic>
            <p:nvPicPr>
              <p:cNvPr id="22" name="Ink 21">
                <a:extLst>
                  <a:ext uri="{FF2B5EF4-FFF2-40B4-BE49-F238E27FC236}">
                    <a16:creationId xmlns:a16="http://schemas.microsoft.com/office/drawing/2014/main" id="{3014CF05-D4E6-4D8D-93D5-F7A4F71D187D}"/>
                  </a:ext>
                </a:extLst>
              </p:cNvPr>
              <p:cNvPicPr/>
              <p:nvPr/>
            </p:nvPicPr>
            <p:blipFill>
              <a:blip r:embed="rId12"/>
              <a:stretch>
                <a:fillRect/>
              </a:stretch>
            </p:blipFill>
            <p:spPr>
              <a:xfrm>
                <a:off x="10446616" y="4118070"/>
                <a:ext cx="250920" cy="6278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3" name="Ink 22">
                <a:extLst>
                  <a:ext uri="{FF2B5EF4-FFF2-40B4-BE49-F238E27FC236}">
                    <a16:creationId xmlns:a16="http://schemas.microsoft.com/office/drawing/2014/main" id="{EA1C2C1D-5FEB-4547-A876-DAC5BADD8E72}"/>
                  </a:ext>
                </a:extLst>
              </p14:cNvPr>
              <p14:cNvContentPartPr/>
              <p14:nvPr/>
            </p14:nvContentPartPr>
            <p14:xfrm>
              <a:off x="9341523" y="5848197"/>
              <a:ext cx="360" cy="360"/>
            </p14:xfrm>
          </p:contentPart>
        </mc:Choice>
        <mc:Fallback xmlns="">
          <p:pic>
            <p:nvPicPr>
              <p:cNvPr id="23" name="Ink 22">
                <a:extLst>
                  <a:ext uri="{FF2B5EF4-FFF2-40B4-BE49-F238E27FC236}">
                    <a16:creationId xmlns:a16="http://schemas.microsoft.com/office/drawing/2014/main" id="{EA1C2C1D-5FEB-4547-A876-DAC5BADD8E72}"/>
                  </a:ext>
                </a:extLst>
              </p:cNvPr>
              <p:cNvPicPr/>
              <p:nvPr/>
            </p:nvPicPr>
            <p:blipFill>
              <a:blip r:embed="rId14"/>
              <a:stretch>
                <a:fillRect/>
              </a:stretch>
            </p:blipFill>
            <p:spPr>
              <a:xfrm>
                <a:off x="9337203" y="5843877"/>
                <a:ext cx="9000" cy="9000"/>
              </a:xfrm>
              <a:prstGeom prst="rect">
                <a:avLst/>
              </a:prstGeom>
            </p:spPr>
          </p:pic>
        </mc:Fallback>
      </mc:AlternateContent>
      <p:sp>
        <p:nvSpPr>
          <p:cNvPr id="24" name="TextBox 23">
            <a:extLst>
              <a:ext uri="{FF2B5EF4-FFF2-40B4-BE49-F238E27FC236}">
                <a16:creationId xmlns:a16="http://schemas.microsoft.com/office/drawing/2014/main" id="{981B246A-997B-43DB-B84C-FE24880D8FD4}"/>
              </a:ext>
            </a:extLst>
          </p:cNvPr>
          <p:cNvSpPr txBox="1"/>
          <p:nvPr/>
        </p:nvSpPr>
        <p:spPr>
          <a:xfrm>
            <a:off x="158487" y="3844667"/>
            <a:ext cx="3540302" cy="1169551"/>
          </a:xfrm>
          <a:prstGeom prst="rect">
            <a:avLst/>
          </a:prstGeom>
          <a:noFill/>
        </p:spPr>
        <p:txBody>
          <a:bodyPr wrap="square" rtlCol="0">
            <a:spAutoFit/>
          </a:bodyPr>
          <a:lstStyle/>
          <a:p>
            <a:r>
              <a:rPr lang="en-US" sz="1400"/>
              <a:t>Displays time rounded to nearest 0.1s, and clears Canvas every 0.1s.  This works better than having it in the drawPulse function, but still a little stuttery due to time delay between different parts of program I guess.   </a:t>
            </a:r>
          </a:p>
        </p:txBody>
      </p:sp>
      <p:sp>
        <p:nvSpPr>
          <p:cNvPr id="25" name="TextBox 24">
            <a:extLst>
              <a:ext uri="{FF2B5EF4-FFF2-40B4-BE49-F238E27FC236}">
                <a16:creationId xmlns:a16="http://schemas.microsoft.com/office/drawing/2014/main" id="{5B60C3EF-87A2-45F4-B63D-B6CD0DDD980F}"/>
              </a:ext>
            </a:extLst>
          </p:cNvPr>
          <p:cNvSpPr txBox="1"/>
          <p:nvPr/>
        </p:nvSpPr>
        <p:spPr>
          <a:xfrm>
            <a:off x="7904406" y="1543026"/>
            <a:ext cx="3620329" cy="954107"/>
          </a:xfrm>
          <a:prstGeom prst="rect">
            <a:avLst/>
          </a:prstGeom>
          <a:noFill/>
        </p:spPr>
        <p:txBody>
          <a:bodyPr wrap="square" rtlCol="0">
            <a:spAutoFit/>
          </a:bodyPr>
          <a:lstStyle/>
          <a:p>
            <a:r>
              <a:rPr lang="en-US" sz="1400"/>
              <a:t>drawDopplerID_0 draws the first wave.  And drawDopplerID all the rest in intervals of Ts (each wave corresponds to a set of pulses, which are drawn every 0.1s, as see below)</a:t>
            </a:r>
          </a:p>
        </p:txBody>
      </p:sp>
      <p:sp>
        <p:nvSpPr>
          <p:cNvPr id="26" name="TextBox 25">
            <a:extLst>
              <a:ext uri="{FF2B5EF4-FFF2-40B4-BE49-F238E27FC236}">
                <a16:creationId xmlns:a16="http://schemas.microsoft.com/office/drawing/2014/main" id="{4CD63CCE-8A66-4E1C-AD26-D5B7B3822F7C}"/>
              </a:ext>
            </a:extLst>
          </p:cNvPr>
          <p:cNvSpPr txBox="1"/>
          <p:nvPr/>
        </p:nvSpPr>
        <p:spPr>
          <a:xfrm>
            <a:off x="6916309" y="5485707"/>
            <a:ext cx="4365666" cy="1169551"/>
          </a:xfrm>
          <a:prstGeom prst="rect">
            <a:avLst/>
          </a:prstGeom>
          <a:noFill/>
        </p:spPr>
        <p:txBody>
          <a:bodyPr wrap="square" rtlCol="0">
            <a:spAutoFit/>
          </a:bodyPr>
          <a:lstStyle/>
          <a:p>
            <a:r>
              <a:rPr lang="en-US" sz="1400"/>
              <a:t>This is the function for drawing a Pulse.  In order not to suffuse the Canvas with a million pulses, I  tried to clear the Canvas after drawing each one, but because of recursive drawWave calls, this ends up making the picture seem to stutter.  Better to put it with the time() function…</a:t>
            </a:r>
          </a:p>
        </p:txBody>
      </p:sp>
      <p:pic>
        <p:nvPicPr>
          <p:cNvPr id="28" name="Picture 27">
            <a:extLst>
              <a:ext uri="{FF2B5EF4-FFF2-40B4-BE49-F238E27FC236}">
                <a16:creationId xmlns:a16="http://schemas.microsoft.com/office/drawing/2014/main" id="{B17A812F-D418-46CA-863E-4731283FBDE6}"/>
              </a:ext>
            </a:extLst>
          </p:cNvPr>
          <p:cNvPicPr>
            <a:picLocks noChangeAspect="1"/>
          </p:cNvPicPr>
          <p:nvPr/>
        </p:nvPicPr>
        <p:blipFill>
          <a:blip r:embed="rId15"/>
          <a:stretch>
            <a:fillRect/>
          </a:stretch>
        </p:blipFill>
        <p:spPr>
          <a:xfrm>
            <a:off x="208855" y="2752933"/>
            <a:ext cx="4208775" cy="922854"/>
          </a:xfrm>
          <a:prstGeom prst="rect">
            <a:avLst/>
          </a:prstGeom>
        </p:spPr>
      </p:pic>
      <p:sp>
        <p:nvSpPr>
          <p:cNvPr id="29" name="TextBox 28">
            <a:extLst>
              <a:ext uri="{FF2B5EF4-FFF2-40B4-BE49-F238E27FC236}">
                <a16:creationId xmlns:a16="http://schemas.microsoft.com/office/drawing/2014/main" id="{EF31F4B5-6EEB-4B5D-BE23-6D3D024C2CF4}"/>
              </a:ext>
            </a:extLst>
          </p:cNvPr>
          <p:cNvSpPr txBox="1"/>
          <p:nvPr/>
        </p:nvSpPr>
        <p:spPr>
          <a:xfrm>
            <a:off x="224077" y="5386853"/>
            <a:ext cx="2529129" cy="1323439"/>
          </a:xfrm>
          <a:prstGeom prst="rect">
            <a:avLst/>
          </a:prstGeom>
          <a:noFill/>
          <a:ln>
            <a:solidFill>
              <a:schemeClr val="accent1"/>
            </a:solidFill>
          </a:ln>
        </p:spPr>
        <p:txBody>
          <a:bodyPr wrap="square" rtlCol="0">
            <a:spAutoFit/>
          </a:bodyPr>
          <a:lstStyle/>
          <a:p>
            <a:r>
              <a:rPr lang="en-US" sz="1600"/>
              <a:t>So, seems the animation stuff needs to be drawn frame by frame.  Or at least we should only clearRect frame by frame.</a:t>
            </a:r>
            <a:endParaRPr lang="en-US"/>
          </a:p>
        </p:txBody>
      </p:sp>
    </p:spTree>
    <p:extLst>
      <p:ext uri="{BB962C8B-B14F-4D97-AF65-F5344CB8AC3E}">
        <p14:creationId xmlns:p14="http://schemas.microsoft.com/office/powerpoint/2010/main" val="14788495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249317" y="89552"/>
            <a:ext cx="1085495" cy="523220"/>
          </a:xfrm>
          <a:prstGeom prst="rect">
            <a:avLst/>
          </a:prstGeom>
          <a:noFill/>
        </p:spPr>
        <p:txBody>
          <a:bodyPr wrap="square" rtlCol="0">
            <a:spAutoFit/>
          </a:bodyPr>
          <a:lstStyle/>
          <a:p>
            <a:r>
              <a:rPr lang="en-US" sz="2800" b="1" u="sng"/>
              <a:t>AJAX</a:t>
            </a:r>
          </a:p>
        </p:txBody>
      </p:sp>
      <p:sp>
        <p:nvSpPr>
          <p:cNvPr id="18" name="TextBox 17">
            <a:extLst>
              <a:ext uri="{FF2B5EF4-FFF2-40B4-BE49-F238E27FC236}">
                <a16:creationId xmlns:a16="http://schemas.microsoft.com/office/drawing/2014/main" id="{D7C47376-CF38-4B6F-91AA-1029197FEC5C}"/>
              </a:ext>
            </a:extLst>
          </p:cNvPr>
          <p:cNvSpPr txBox="1"/>
          <p:nvPr/>
        </p:nvSpPr>
        <p:spPr>
          <a:xfrm>
            <a:off x="162588" y="722082"/>
            <a:ext cx="11639771" cy="954107"/>
          </a:xfrm>
          <a:prstGeom prst="rect">
            <a:avLst/>
          </a:prstGeom>
          <a:noFill/>
        </p:spPr>
        <p:txBody>
          <a:bodyPr wrap="square">
            <a:spAutoFit/>
          </a:bodyPr>
          <a:lstStyle/>
          <a:p>
            <a:r>
              <a:rPr lang="en-US" sz="1400" dirty="0"/>
              <a:t>Stands for </a:t>
            </a:r>
            <a:r>
              <a:rPr lang="en-US" sz="1400" b="1" dirty="0"/>
              <a:t>Asynchronous </a:t>
            </a:r>
            <a:r>
              <a:rPr lang="en-US" sz="1400" b="1" dirty="0" err="1"/>
              <a:t>Javascript</a:t>
            </a:r>
            <a:r>
              <a:rPr lang="en-US" sz="1400" b="1" dirty="0"/>
              <a:t> And XML</a:t>
            </a:r>
            <a:r>
              <a:rPr lang="en-US" sz="1400" dirty="0"/>
              <a:t>.  For my purposes, it allows one to make php </a:t>
            </a:r>
            <a:r>
              <a:rPr lang="en-US" sz="1400"/>
              <a:t>requests to server, and posts to the website, without reloading </a:t>
            </a:r>
            <a:r>
              <a:rPr lang="en-US" sz="1400" dirty="0"/>
              <a:t>or refreshing the page.  Seems that in lieu of using the method and post attributes of a form tag to send form info via php, we use this AJAX thing, inside, say, the form’s submit button’s </a:t>
            </a:r>
            <a:r>
              <a:rPr lang="en-US" sz="1400" i="1" dirty="0"/>
              <a:t>onclick </a:t>
            </a:r>
            <a:r>
              <a:rPr lang="en-US" sz="1400" dirty="0"/>
              <a:t>function.  And in that function, we define the AJAX </a:t>
            </a:r>
            <a:r>
              <a:rPr lang="en-US" sz="1400" dirty="0" err="1"/>
              <a:t>XMLHttpRequest</a:t>
            </a:r>
            <a:r>
              <a:rPr lang="en-US" sz="1400" dirty="0"/>
              <a:t> object, open up a path between webpage and server, send information to it, get a response back, and define a function to do stuff with the response when we do.  </a:t>
            </a:r>
          </a:p>
        </p:txBody>
      </p:sp>
      <p:sp>
        <p:nvSpPr>
          <p:cNvPr id="3" name="TextBox 2">
            <a:extLst>
              <a:ext uri="{FF2B5EF4-FFF2-40B4-BE49-F238E27FC236}">
                <a16:creationId xmlns:a16="http://schemas.microsoft.com/office/drawing/2014/main" id="{55A41407-901B-49F6-A879-8780ACFE45C3}"/>
              </a:ext>
            </a:extLst>
          </p:cNvPr>
          <p:cNvSpPr txBox="1"/>
          <p:nvPr/>
        </p:nvSpPr>
        <p:spPr>
          <a:xfrm>
            <a:off x="180681" y="1888414"/>
            <a:ext cx="3439212" cy="338554"/>
          </a:xfrm>
          <a:prstGeom prst="rect">
            <a:avLst/>
          </a:prstGeom>
          <a:noFill/>
        </p:spPr>
        <p:txBody>
          <a:bodyPr wrap="square" rtlCol="0">
            <a:spAutoFit/>
          </a:bodyPr>
          <a:lstStyle/>
          <a:p>
            <a:r>
              <a:rPr lang="en-US" sz="1600" dirty="0"/>
              <a:t>var request = new </a:t>
            </a:r>
            <a:r>
              <a:rPr lang="en-US" sz="1600" dirty="0" err="1"/>
              <a:t>XMLHttpRequest</a:t>
            </a:r>
            <a:r>
              <a:rPr lang="en-US" sz="1600" dirty="0"/>
              <a:t>();</a:t>
            </a:r>
          </a:p>
        </p:txBody>
      </p:sp>
      <p:sp>
        <p:nvSpPr>
          <p:cNvPr id="8" name="TextBox 7">
            <a:extLst>
              <a:ext uri="{FF2B5EF4-FFF2-40B4-BE49-F238E27FC236}">
                <a16:creationId xmlns:a16="http://schemas.microsoft.com/office/drawing/2014/main" id="{2FBE6DFB-5406-437D-8D9F-329350AB4B84}"/>
              </a:ext>
            </a:extLst>
          </p:cNvPr>
          <p:cNvSpPr txBox="1"/>
          <p:nvPr/>
        </p:nvSpPr>
        <p:spPr>
          <a:xfrm>
            <a:off x="162589" y="2675407"/>
            <a:ext cx="3342611" cy="338554"/>
          </a:xfrm>
          <a:prstGeom prst="rect">
            <a:avLst/>
          </a:prstGeom>
          <a:noFill/>
        </p:spPr>
        <p:txBody>
          <a:bodyPr wrap="square" rtlCol="0">
            <a:spAutoFit/>
          </a:bodyPr>
          <a:lstStyle/>
          <a:p>
            <a:r>
              <a:rPr lang="en-US" sz="1600" dirty="0" err="1"/>
              <a:t>request.open</a:t>
            </a:r>
            <a:r>
              <a:rPr lang="en-US" sz="1600" dirty="0"/>
              <a:t>(“method”, “</a:t>
            </a:r>
            <a:r>
              <a:rPr lang="en-US" sz="1600" dirty="0" err="1"/>
              <a:t>url</a:t>
            </a:r>
            <a:r>
              <a:rPr lang="en-US" sz="1600" dirty="0"/>
              <a:t>”, async);</a:t>
            </a:r>
          </a:p>
        </p:txBody>
      </p:sp>
      <p:sp>
        <p:nvSpPr>
          <p:cNvPr id="10" name="TextBox 9">
            <a:extLst>
              <a:ext uri="{FF2B5EF4-FFF2-40B4-BE49-F238E27FC236}">
                <a16:creationId xmlns:a16="http://schemas.microsoft.com/office/drawing/2014/main" id="{2F3F173C-98E8-4AEA-AD98-9FD07E7ADD85}"/>
              </a:ext>
            </a:extLst>
          </p:cNvPr>
          <p:cNvSpPr txBox="1"/>
          <p:nvPr/>
        </p:nvSpPr>
        <p:spPr>
          <a:xfrm>
            <a:off x="4942240" y="2648921"/>
            <a:ext cx="6539238" cy="523220"/>
          </a:xfrm>
          <a:prstGeom prst="rect">
            <a:avLst/>
          </a:prstGeom>
          <a:noFill/>
        </p:spPr>
        <p:txBody>
          <a:bodyPr wrap="square" rtlCol="0">
            <a:spAutoFit/>
          </a:bodyPr>
          <a:lstStyle/>
          <a:p>
            <a:r>
              <a:rPr lang="en-US" sz="1400" dirty="0"/>
              <a:t>This is for opening a file we want to send information to.  This line serves the function of the method = “ “,  action =  “ “ attributes we’d otherwise use in the form tag. </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B831D25B-1B08-41F9-BEF1-EB79E609F363}"/>
                  </a:ext>
                </a:extLst>
              </p14:cNvPr>
              <p14:cNvContentPartPr/>
              <p14:nvPr/>
            </p14:nvContentPartPr>
            <p14:xfrm flipV="1">
              <a:off x="3619893" y="2822975"/>
              <a:ext cx="1095604" cy="45719"/>
            </p14:xfrm>
          </p:contentPart>
        </mc:Choice>
        <mc:Fallback xmlns="">
          <p:pic>
            <p:nvPicPr>
              <p:cNvPr id="7" name="Ink 6">
                <a:extLst>
                  <a:ext uri="{FF2B5EF4-FFF2-40B4-BE49-F238E27FC236}">
                    <a16:creationId xmlns:a16="http://schemas.microsoft.com/office/drawing/2014/main" id="{B831D25B-1B08-41F9-BEF1-EB79E609F363}"/>
                  </a:ext>
                </a:extLst>
              </p:cNvPr>
              <p:cNvPicPr/>
              <p:nvPr/>
            </p:nvPicPr>
            <p:blipFill>
              <a:blip r:embed="rId4"/>
              <a:stretch>
                <a:fillRect/>
              </a:stretch>
            </p:blipFill>
            <p:spPr>
              <a:xfrm flipV="1">
                <a:off x="3610892" y="2813904"/>
                <a:ext cx="1113246" cy="63499"/>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 name="Ink 3">
                <a:extLst>
                  <a:ext uri="{FF2B5EF4-FFF2-40B4-BE49-F238E27FC236}">
                    <a16:creationId xmlns:a16="http://schemas.microsoft.com/office/drawing/2014/main" id="{82FE5822-0AD7-47BA-9861-9FE70CC43C4C}"/>
                  </a:ext>
                </a:extLst>
              </p14:cNvPr>
              <p14:cNvContentPartPr/>
              <p14:nvPr/>
            </p14:nvContentPartPr>
            <p14:xfrm>
              <a:off x="3746091" y="2072972"/>
              <a:ext cx="797040" cy="29880"/>
            </p14:xfrm>
          </p:contentPart>
        </mc:Choice>
        <mc:Fallback xmlns="">
          <p:pic>
            <p:nvPicPr>
              <p:cNvPr id="4" name="Ink 3">
                <a:extLst>
                  <a:ext uri="{FF2B5EF4-FFF2-40B4-BE49-F238E27FC236}">
                    <a16:creationId xmlns:a16="http://schemas.microsoft.com/office/drawing/2014/main" id="{82FE5822-0AD7-47BA-9861-9FE70CC43C4C}"/>
                  </a:ext>
                </a:extLst>
              </p:cNvPr>
              <p:cNvPicPr/>
              <p:nvPr/>
            </p:nvPicPr>
            <p:blipFill>
              <a:blip r:embed="rId6"/>
              <a:stretch>
                <a:fillRect/>
              </a:stretch>
            </p:blipFill>
            <p:spPr>
              <a:xfrm>
                <a:off x="3737095" y="2063972"/>
                <a:ext cx="814672" cy="47520"/>
              </a:xfrm>
              <a:prstGeom prst="rect">
                <a:avLst/>
              </a:prstGeom>
            </p:spPr>
          </p:pic>
        </mc:Fallback>
      </mc:AlternateContent>
      <p:sp>
        <p:nvSpPr>
          <p:cNvPr id="9" name="TextBox 8">
            <a:extLst>
              <a:ext uri="{FF2B5EF4-FFF2-40B4-BE49-F238E27FC236}">
                <a16:creationId xmlns:a16="http://schemas.microsoft.com/office/drawing/2014/main" id="{4C8211BB-A95F-423D-9F0A-FB1D4A1BCD2D}"/>
              </a:ext>
            </a:extLst>
          </p:cNvPr>
          <p:cNvSpPr txBox="1"/>
          <p:nvPr/>
        </p:nvSpPr>
        <p:spPr>
          <a:xfrm>
            <a:off x="4735162" y="1856348"/>
            <a:ext cx="6288481" cy="523220"/>
          </a:xfrm>
          <a:prstGeom prst="rect">
            <a:avLst/>
          </a:prstGeom>
          <a:noFill/>
        </p:spPr>
        <p:txBody>
          <a:bodyPr wrap="square" rtlCol="0">
            <a:spAutoFit/>
          </a:bodyPr>
          <a:lstStyle/>
          <a:p>
            <a:r>
              <a:rPr lang="en-US" sz="1400" dirty="0"/>
              <a:t>This creates an eponymous object.  When starting up, you’d want to define a new such object.  So say something like: var request = new </a:t>
            </a:r>
            <a:r>
              <a:rPr lang="en-US" sz="1400" dirty="0" err="1"/>
              <a:t>XMLHttpRequest</a:t>
            </a:r>
            <a:r>
              <a:rPr lang="en-US" sz="1400" dirty="0"/>
              <a:t>();</a:t>
            </a:r>
          </a:p>
        </p:txBody>
      </p:sp>
      <p:sp>
        <p:nvSpPr>
          <p:cNvPr id="22" name="TextBox 21">
            <a:extLst>
              <a:ext uri="{FF2B5EF4-FFF2-40B4-BE49-F238E27FC236}">
                <a16:creationId xmlns:a16="http://schemas.microsoft.com/office/drawing/2014/main" id="{01C87566-7105-400B-A36B-5FE0143337F4}"/>
              </a:ext>
            </a:extLst>
          </p:cNvPr>
          <p:cNvSpPr txBox="1"/>
          <p:nvPr/>
        </p:nvSpPr>
        <p:spPr>
          <a:xfrm>
            <a:off x="1269109" y="4846386"/>
            <a:ext cx="10614038" cy="1815882"/>
          </a:xfrm>
          <a:prstGeom prst="rect">
            <a:avLst/>
          </a:prstGeom>
          <a:noFill/>
        </p:spPr>
        <p:txBody>
          <a:bodyPr wrap="square" rtlCol="0">
            <a:spAutoFit/>
          </a:bodyPr>
          <a:lstStyle/>
          <a:p>
            <a:r>
              <a:rPr lang="en-US" sz="1400" dirty="0" err="1"/>
              <a:t>url</a:t>
            </a:r>
            <a:r>
              <a:rPr lang="en-US" sz="1400" dirty="0"/>
              <a:t> is the address where the </a:t>
            </a:r>
            <a:r>
              <a:rPr lang="en-US" sz="1400"/>
              <a:t>information in the form is going.  </a:t>
            </a:r>
            <a:r>
              <a:rPr lang="en-US" sz="1400" dirty="0"/>
              <a:t>Probably a .php file, just like you’d do otherwise.  And if so, the information in the form will be sent to the .php file as an array $_POST, as usual.  If you’re using the GET method to send information.  Then you’d send the information along with the </a:t>
            </a:r>
            <a:r>
              <a:rPr lang="en-US" sz="1400" dirty="0" err="1"/>
              <a:t>url</a:t>
            </a:r>
            <a:r>
              <a:rPr lang="en-US" sz="1400" dirty="0"/>
              <a:t>.  It’d look like this: “url?name1=value1&amp;name2=value2”, etc., where name1, name2 are the id’s of the input labels in the form being submitted.  And I think this data would go into the specified file as part of a $_GET variable array, whose data could be accessed by that file as $_GET[“name1”], $_GET[“name2”], etc.  </a:t>
            </a:r>
          </a:p>
          <a:p>
            <a:endParaRPr lang="en-US" sz="1400" dirty="0"/>
          </a:p>
          <a:p>
            <a:r>
              <a:rPr lang="en-US" sz="1400" dirty="0"/>
              <a:t>On other hand, if use POST to send information, then the “</a:t>
            </a:r>
            <a:r>
              <a:rPr lang="en-US" sz="1400" dirty="0" err="1"/>
              <a:t>url</a:t>
            </a:r>
            <a:r>
              <a:rPr lang="en-US" sz="1400" dirty="0"/>
              <a:t>” argument would just be the “</a:t>
            </a:r>
            <a:r>
              <a:rPr lang="en-US" sz="1400" dirty="0" err="1"/>
              <a:t>url</a:t>
            </a:r>
            <a:r>
              <a:rPr lang="en-US" sz="1400" dirty="0"/>
              <a:t>”, and we’d send data a different way, by adding an extra line of code….see next page.</a:t>
            </a:r>
          </a:p>
        </p:txBody>
      </p:sp>
      <p:sp>
        <p:nvSpPr>
          <p:cNvPr id="23" name="TextBox 22">
            <a:extLst>
              <a:ext uri="{FF2B5EF4-FFF2-40B4-BE49-F238E27FC236}">
                <a16:creationId xmlns:a16="http://schemas.microsoft.com/office/drawing/2014/main" id="{DC7A9BB1-4043-47C7-806B-C8328C131465}"/>
              </a:ext>
            </a:extLst>
          </p:cNvPr>
          <p:cNvSpPr txBox="1"/>
          <p:nvPr/>
        </p:nvSpPr>
        <p:spPr>
          <a:xfrm>
            <a:off x="281067" y="3673925"/>
            <a:ext cx="2035238" cy="954107"/>
          </a:xfrm>
          <a:prstGeom prst="rect">
            <a:avLst/>
          </a:prstGeom>
          <a:noFill/>
        </p:spPr>
        <p:txBody>
          <a:bodyPr wrap="square" rtlCol="0">
            <a:spAutoFit/>
          </a:bodyPr>
          <a:lstStyle/>
          <a:p>
            <a:r>
              <a:rPr lang="en-US" sz="1400"/>
              <a:t>“method” argument specifies method of sending info.  method can be GET or POST.  </a:t>
            </a:r>
          </a:p>
        </p:txBody>
      </p:sp>
      <p:sp>
        <p:nvSpPr>
          <p:cNvPr id="24" name="TextBox 23">
            <a:extLst>
              <a:ext uri="{FF2B5EF4-FFF2-40B4-BE49-F238E27FC236}">
                <a16:creationId xmlns:a16="http://schemas.microsoft.com/office/drawing/2014/main" id="{6734E571-F2C9-4DAA-AB0D-96A2FBEC9F3D}"/>
              </a:ext>
            </a:extLst>
          </p:cNvPr>
          <p:cNvSpPr txBox="1"/>
          <p:nvPr/>
        </p:nvSpPr>
        <p:spPr>
          <a:xfrm>
            <a:off x="4297713" y="3751900"/>
            <a:ext cx="5218820" cy="738664"/>
          </a:xfrm>
          <a:prstGeom prst="rect">
            <a:avLst/>
          </a:prstGeom>
          <a:noFill/>
        </p:spPr>
        <p:txBody>
          <a:bodyPr wrap="square" rtlCol="0">
            <a:spAutoFit/>
          </a:bodyPr>
          <a:lstStyle/>
          <a:p>
            <a:r>
              <a:rPr lang="en-US" sz="1400" dirty="0"/>
              <a:t>And async is true or false, depending on whether we want to load without whole page refresh or with?  Default setting is true, so if you want that, you don’t have to explicitly say so.</a:t>
            </a:r>
          </a:p>
        </p:txBody>
      </p:sp>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E3C0123D-89F1-42E0-B147-5BCD8710F2CC}"/>
                  </a:ext>
                </a:extLst>
              </p14:cNvPr>
              <p14:cNvContentPartPr/>
              <p14:nvPr/>
            </p14:nvContentPartPr>
            <p14:xfrm>
              <a:off x="856047" y="3060934"/>
              <a:ext cx="968040" cy="577800"/>
            </p14:xfrm>
          </p:contentPart>
        </mc:Choice>
        <mc:Fallback xmlns="">
          <p:pic>
            <p:nvPicPr>
              <p:cNvPr id="12" name="Ink 11">
                <a:extLst>
                  <a:ext uri="{FF2B5EF4-FFF2-40B4-BE49-F238E27FC236}">
                    <a16:creationId xmlns:a16="http://schemas.microsoft.com/office/drawing/2014/main" id="{E3C0123D-89F1-42E0-B147-5BCD8710F2CC}"/>
                  </a:ext>
                </a:extLst>
              </p:cNvPr>
              <p:cNvPicPr/>
              <p:nvPr/>
            </p:nvPicPr>
            <p:blipFill>
              <a:blip r:embed="rId8"/>
              <a:stretch>
                <a:fillRect/>
              </a:stretch>
            </p:blipFill>
            <p:spPr>
              <a:xfrm>
                <a:off x="847050" y="3051934"/>
                <a:ext cx="985673" cy="595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6" name="Ink 15">
                <a:extLst>
                  <a:ext uri="{FF2B5EF4-FFF2-40B4-BE49-F238E27FC236}">
                    <a16:creationId xmlns:a16="http://schemas.microsoft.com/office/drawing/2014/main" id="{6D866652-3FA5-4DF6-8DAE-986ED17FC4FD}"/>
                  </a:ext>
                </a:extLst>
              </p14:cNvPr>
              <p14:cNvContentPartPr/>
              <p14:nvPr/>
            </p14:nvContentPartPr>
            <p14:xfrm>
              <a:off x="2316305" y="3013961"/>
              <a:ext cx="326567" cy="1815882"/>
            </p14:xfrm>
          </p:contentPart>
        </mc:Choice>
        <mc:Fallback xmlns="">
          <p:pic>
            <p:nvPicPr>
              <p:cNvPr id="16" name="Ink 15">
                <a:extLst>
                  <a:ext uri="{FF2B5EF4-FFF2-40B4-BE49-F238E27FC236}">
                    <a16:creationId xmlns:a16="http://schemas.microsoft.com/office/drawing/2014/main" id="{6D866652-3FA5-4DF6-8DAE-986ED17FC4FD}"/>
                  </a:ext>
                </a:extLst>
              </p:cNvPr>
              <p:cNvPicPr/>
              <p:nvPr/>
            </p:nvPicPr>
            <p:blipFill>
              <a:blip r:embed="rId10"/>
              <a:stretch>
                <a:fillRect/>
              </a:stretch>
            </p:blipFill>
            <p:spPr>
              <a:xfrm>
                <a:off x="2307314" y="3004961"/>
                <a:ext cx="344190" cy="1833522"/>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5" name="Ink 24">
                <a:extLst>
                  <a:ext uri="{FF2B5EF4-FFF2-40B4-BE49-F238E27FC236}">
                    <a16:creationId xmlns:a16="http://schemas.microsoft.com/office/drawing/2014/main" id="{08868441-D3C4-40DB-9ABC-F93F60B2CB1E}"/>
                  </a:ext>
                </a:extLst>
              </p14:cNvPr>
              <p14:cNvContentPartPr/>
              <p14:nvPr/>
            </p14:nvContentPartPr>
            <p14:xfrm>
              <a:off x="3019816" y="3013555"/>
              <a:ext cx="1222920" cy="943314"/>
            </p14:xfrm>
          </p:contentPart>
        </mc:Choice>
        <mc:Fallback xmlns="">
          <p:pic>
            <p:nvPicPr>
              <p:cNvPr id="25" name="Ink 24">
                <a:extLst>
                  <a:ext uri="{FF2B5EF4-FFF2-40B4-BE49-F238E27FC236}">
                    <a16:creationId xmlns:a16="http://schemas.microsoft.com/office/drawing/2014/main" id="{08868441-D3C4-40DB-9ABC-F93F60B2CB1E}"/>
                  </a:ext>
                </a:extLst>
              </p:cNvPr>
              <p:cNvPicPr/>
              <p:nvPr/>
            </p:nvPicPr>
            <p:blipFill>
              <a:blip r:embed="rId12"/>
              <a:stretch>
                <a:fillRect/>
              </a:stretch>
            </p:blipFill>
            <p:spPr>
              <a:xfrm>
                <a:off x="3010816" y="3004550"/>
                <a:ext cx="1240560" cy="960963"/>
              </a:xfrm>
              <a:prstGeom prst="rect">
                <a:avLst/>
              </a:prstGeom>
            </p:spPr>
          </p:pic>
        </mc:Fallback>
      </mc:AlternateContent>
    </p:spTree>
    <p:extLst>
      <p:ext uri="{BB962C8B-B14F-4D97-AF65-F5344CB8AC3E}">
        <p14:creationId xmlns:p14="http://schemas.microsoft.com/office/powerpoint/2010/main" val="19033945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287025" y="155540"/>
            <a:ext cx="1085495" cy="523220"/>
          </a:xfrm>
          <a:prstGeom prst="rect">
            <a:avLst/>
          </a:prstGeom>
          <a:noFill/>
        </p:spPr>
        <p:txBody>
          <a:bodyPr wrap="square" rtlCol="0">
            <a:spAutoFit/>
          </a:bodyPr>
          <a:lstStyle/>
          <a:p>
            <a:r>
              <a:rPr lang="en-US" sz="2800" b="1" u="sng"/>
              <a:t>AJAX</a:t>
            </a:r>
          </a:p>
        </p:txBody>
      </p:sp>
      <p:sp>
        <p:nvSpPr>
          <p:cNvPr id="19" name="TextBox 18">
            <a:extLst>
              <a:ext uri="{FF2B5EF4-FFF2-40B4-BE49-F238E27FC236}">
                <a16:creationId xmlns:a16="http://schemas.microsoft.com/office/drawing/2014/main" id="{C4191D86-ACD3-4EBE-AE93-FF748F41D1F1}"/>
              </a:ext>
            </a:extLst>
          </p:cNvPr>
          <p:cNvSpPr txBox="1"/>
          <p:nvPr/>
        </p:nvSpPr>
        <p:spPr>
          <a:xfrm>
            <a:off x="305551" y="1125308"/>
            <a:ext cx="4713624" cy="584775"/>
          </a:xfrm>
          <a:prstGeom prst="rect">
            <a:avLst/>
          </a:prstGeom>
          <a:noFill/>
        </p:spPr>
        <p:txBody>
          <a:bodyPr wrap="square" rtlCol="0">
            <a:spAutoFit/>
          </a:bodyPr>
          <a:lstStyle/>
          <a:p>
            <a:r>
              <a:rPr lang="en-US" sz="1600" dirty="0" err="1">
                <a:solidFill>
                  <a:srgbClr val="FF0000"/>
                </a:solidFill>
              </a:rPr>
              <a:t>request.setRequestHeader</a:t>
            </a:r>
            <a:r>
              <a:rPr lang="en-US" sz="1600" dirty="0">
                <a:solidFill>
                  <a:srgbClr val="FF0000"/>
                </a:solidFill>
              </a:rPr>
              <a:t>(‘Content-type’, ‘application/x-www-form-</a:t>
            </a:r>
            <a:r>
              <a:rPr lang="en-US" sz="1600" dirty="0" err="1">
                <a:solidFill>
                  <a:srgbClr val="FF0000"/>
                </a:solidFill>
              </a:rPr>
              <a:t>urlencoded</a:t>
            </a:r>
            <a:r>
              <a:rPr lang="en-US" sz="1600" dirty="0">
                <a:solidFill>
                  <a:srgbClr val="FF0000"/>
                </a:solidFill>
              </a:rPr>
              <a:t>’);</a:t>
            </a:r>
          </a:p>
        </p:txBody>
      </p:sp>
      <p:sp>
        <p:nvSpPr>
          <p:cNvPr id="20" name="TextBox 19">
            <a:extLst>
              <a:ext uri="{FF2B5EF4-FFF2-40B4-BE49-F238E27FC236}">
                <a16:creationId xmlns:a16="http://schemas.microsoft.com/office/drawing/2014/main" id="{A2E53C89-A6AD-4CBD-B92D-18D34BF9C23A}"/>
              </a:ext>
            </a:extLst>
          </p:cNvPr>
          <p:cNvSpPr txBox="1"/>
          <p:nvPr/>
        </p:nvSpPr>
        <p:spPr>
          <a:xfrm>
            <a:off x="5368412" y="1003235"/>
            <a:ext cx="6248292" cy="954107"/>
          </a:xfrm>
          <a:prstGeom prst="rect">
            <a:avLst/>
          </a:prstGeom>
          <a:noFill/>
        </p:spPr>
        <p:txBody>
          <a:bodyPr wrap="square" rtlCol="0">
            <a:spAutoFit/>
          </a:bodyPr>
          <a:lstStyle/>
          <a:p>
            <a:r>
              <a:rPr lang="en-US" sz="1400">
                <a:solidFill>
                  <a:srgbClr val="FF0000"/>
                </a:solidFill>
              </a:rPr>
              <a:t>This line is necessary when we send information using the POST method.  And the information must be within a form I think.  Not sure what it’s doing, but just type it exactly as is.  Note the entries are enclosed by ‘ ‘, not by “ “, though it doesn’t seem to matter for the first argument.  </a:t>
            </a:r>
          </a:p>
        </p:txBody>
      </p:sp>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93A07F95-267B-4F7A-8F08-A29F56F02E9B}"/>
                  </a:ext>
                </a:extLst>
              </p14:cNvPr>
              <p14:cNvContentPartPr/>
              <p14:nvPr/>
            </p14:nvContentPartPr>
            <p14:xfrm>
              <a:off x="4195402" y="1378815"/>
              <a:ext cx="829080" cy="38880"/>
            </p14:xfrm>
          </p:contentPart>
        </mc:Choice>
        <mc:Fallback xmlns="">
          <p:pic>
            <p:nvPicPr>
              <p:cNvPr id="21" name="Ink 20">
                <a:extLst>
                  <a:ext uri="{FF2B5EF4-FFF2-40B4-BE49-F238E27FC236}">
                    <a16:creationId xmlns:a16="http://schemas.microsoft.com/office/drawing/2014/main" id="{93A07F95-267B-4F7A-8F08-A29F56F02E9B}"/>
                  </a:ext>
                </a:extLst>
              </p:cNvPr>
              <p:cNvPicPr/>
              <p:nvPr/>
            </p:nvPicPr>
            <p:blipFill>
              <a:blip r:embed="rId4"/>
              <a:stretch>
                <a:fillRect/>
              </a:stretch>
            </p:blipFill>
            <p:spPr>
              <a:xfrm>
                <a:off x="4186402" y="1369898"/>
                <a:ext cx="846720" cy="56358"/>
              </a:xfrm>
              <a:prstGeom prst="rect">
                <a:avLst/>
              </a:prstGeom>
            </p:spPr>
          </p:pic>
        </mc:Fallback>
      </mc:AlternateContent>
      <p:sp>
        <p:nvSpPr>
          <p:cNvPr id="16" name="TextBox 15">
            <a:extLst>
              <a:ext uri="{FF2B5EF4-FFF2-40B4-BE49-F238E27FC236}">
                <a16:creationId xmlns:a16="http://schemas.microsoft.com/office/drawing/2014/main" id="{8FAB01D7-6A18-447E-8FE6-B210017B3D42}"/>
              </a:ext>
            </a:extLst>
          </p:cNvPr>
          <p:cNvSpPr txBox="1"/>
          <p:nvPr/>
        </p:nvSpPr>
        <p:spPr>
          <a:xfrm>
            <a:off x="305551" y="5054546"/>
            <a:ext cx="2484783" cy="338554"/>
          </a:xfrm>
          <a:prstGeom prst="rect">
            <a:avLst/>
          </a:prstGeom>
          <a:noFill/>
        </p:spPr>
        <p:txBody>
          <a:bodyPr wrap="square" rtlCol="0">
            <a:spAutoFit/>
          </a:bodyPr>
          <a:lstStyle/>
          <a:p>
            <a:r>
              <a:rPr lang="en-US" sz="1600" dirty="0" err="1"/>
              <a:t>request.send</a:t>
            </a:r>
            <a:r>
              <a:rPr lang="en-US" sz="1600" dirty="0"/>
              <a:t>(</a:t>
            </a:r>
            <a:r>
              <a:rPr lang="en-US" sz="1600" dirty="0" err="1"/>
              <a:t>form_string</a:t>
            </a:r>
            <a:r>
              <a:rPr lang="en-US" sz="1600" dirty="0"/>
              <a:t>);</a:t>
            </a:r>
          </a:p>
        </p:txBody>
      </p:sp>
      <p:sp>
        <p:nvSpPr>
          <p:cNvPr id="17" name="TextBox 16">
            <a:extLst>
              <a:ext uri="{FF2B5EF4-FFF2-40B4-BE49-F238E27FC236}">
                <a16:creationId xmlns:a16="http://schemas.microsoft.com/office/drawing/2014/main" id="{F81429AA-C2D6-45F7-8655-3B7EF57BCA21}"/>
              </a:ext>
            </a:extLst>
          </p:cNvPr>
          <p:cNvSpPr txBox="1"/>
          <p:nvPr/>
        </p:nvSpPr>
        <p:spPr>
          <a:xfrm>
            <a:off x="4235516" y="5054546"/>
            <a:ext cx="7305774" cy="1600438"/>
          </a:xfrm>
          <a:prstGeom prst="rect">
            <a:avLst/>
          </a:prstGeom>
          <a:noFill/>
        </p:spPr>
        <p:txBody>
          <a:bodyPr wrap="square" rtlCol="0">
            <a:spAutoFit/>
          </a:bodyPr>
          <a:lstStyle/>
          <a:p>
            <a:r>
              <a:rPr lang="en-US" sz="1400" dirty="0">
                <a:solidFill>
                  <a:srgbClr val="FF0000"/>
                </a:solidFill>
              </a:rPr>
              <a:t>This command is supposed to be last</a:t>
            </a:r>
            <a:r>
              <a:rPr lang="en-US" sz="1400" dirty="0"/>
              <a:t>.  This sends the information in the form (to a .php file presumably).  Argument of ( ) should be </a:t>
            </a:r>
            <a:r>
              <a:rPr lang="en-US" sz="1400" i="1" dirty="0"/>
              <a:t>empty</a:t>
            </a:r>
            <a:r>
              <a:rPr lang="en-US" sz="1400" dirty="0"/>
              <a:t> when use the GET method (see above), but should contain the form information in a </a:t>
            </a:r>
            <a:r>
              <a:rPr lang="en-US" sz="1400" dirty="0" err="1"/>
              <a:t>form_string</a:t>
            </a:r>
            <a:r>
              <a:rPr lang="en-US" sz="1400" dirty="0"/>
              <a:t> if use POST.  The string must be in query string format, so </a:t>
            </a:r>
            <a:r>
              <a:rPr lang="en-US" sz="1400"/>
              <a:t>that it </a:t>
            </a:r>
            <a:r>
              <a:rPr lang="en-US" sz="1400" dirty="0"/>
              <a:t>can be interpreted and turned into a $_POST array thingy.  Query string format is: “name1=value1&amp;name2=value2”, etc.  Now name1, name2 are the name’s assigned to the input labels in the form.  The data will be encapsulated in a post array, $_POST, from which you can access the values in .php via $_POST[“name1”], $_POST[“name2”], etc.  </a:t>
            </a:r>
            <a:endParaRPr lang="en-US" dirty="0"/>
          </a:p>
        </p:txBody>
      </p:sp>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6D5A4A89-83B9-4242-99A5-5227222FE04C}"/>
                  </a:ext>
                </a:extLst>
              </p14:cNvPr>
              <p14:cNvContentPartPr/>
              <p14:nvPr/>
            </p14:nvContentPartPr>
            <p14:xfrm>
              <a:off x="3066105" y="5206783"/>
              <a:ext cx="829080" cy="38880"/>
            </p14:xfrm>
          </p:contentPart>
        </mc:Choice>
        <mc:Fallback xmlns="">
          <p:pic>
            <p:nvPicPr>
              <p:cNvPr id="18" name="Ink 17">
                <a:extLst>
                  <a:ext uri="{FF2B5EF4-FFF2-40B4-BE49-F238E27FC236}">
                    <a16:creationId xmlns:a16="http://schemas.microsoft.com/office/drawing/2014/main" id="{6D5A4A89-83B9-4242-99A5-5227222FE04C}"/>
                  </a:ext>
                </a:extLst>
              </p:cNvPr>
              <p:cNvPicPr/>
              <p:nvPr/>
            </p:nvPicPr>
            <p:blipFill>
              <a:blip r:embed="rId4"/>
              <a:stretch>
                <a:fillRect/>
              </a:stretch>
            </p:blipFill>
            <p:spPr>
              <a:xfrm>
                <a:off x="3057105" y="5197866"/>
                <a:ext cx="846720" cy="56358"/>
              </a:xfrm>
              <a:prstGeom prst="rect">
                <a:avLst/>
              </a:prstGeom>
            </p:spPr>
          </p:pic>
        </mc:Fallback>
      </mc:AlternateContent>
      <p:sp>
        <p:nvSpPr>
          <p:cNvPr id="15" name="TextBox 14">
            <a:extLst>
              <a:ext uri="{FF2B5EF4-FFF2-40B4-BE49-F238E27FC236}">
                <a16:creationId xmlns:a16="http://schemas.microsoft.com/office/drawing/2014/main" id="{43592FCE-DB28-43A3-817B-F55DC62100B0}"/>
              </a:ext>
            </a:extLst>
          </p:cNvPr>
          <p:cNvSpPr txBox="1"/>
          <p:nvPr/>
        </p:nvSpPr>
        <p:spPr>
          <a:xfrm>
            <a:off x="286331" y="2309833"/>
            <a:ext cx="2852668" cy="584775"/>
          </a:xfrm>
          <a:prstGeom prst="rect">
            <a:avLst/>
          </a:prstGeom>
          <a:noFill/>
        </p:spPr>
        <p:txBody>
          <a:bodyPr wrap="square" rtlCol="0">
            <a:spAutoFit/>
          </a:bodyPr>
          <a:lstStyle/>
          <a:p>
            <a:r>
              <a:rPr lang="en-US" sz="1600" dirty="0" err="1"/>
              <a:t>request.onload</a:t>
            </a:r>
            <a:r>
              <a:rPr lang="en-US" sz="1600" dirty="0"/>
              <a:t> = function() {instructions;}</a:t>
            </a:r>
          </a:p>
        </p:txBody>
      </p:sp>
      <p:sp>
        <p:nvSpPr>
          <p:cNvPr id="22" name="TextBox 21">
            <a:extLst>
              <a:ext uri="{FF2B5EF4-FFF2-40B4-BE49-F238E27FC236}">
                <a16:creationId xmlns:a16="http://schemas.microsoft.com/office/drawing/2014/main" id="{C4C9B6D7-DFE8-4F91-AC44-B43D429A0261}"/>
              </a:ext>
            </a:extLst>
          </p:cNvPr>
          <p:cNvSpPr txBox="1"/>
          <p:nvPr/>
        </p:nvSpPr>
        <p:spPr>
          <a:xfrm>
            <a:off x="4195402" y="2310271"/>
            <a:ext cx="6719885" cy="954107"/>
          </a:xfrm>
          <a:prstGeom prst="rect">
            <a:avLst/>
          </a:prstGeom>
          <a:noFill/>
        </p:spPr>
        <p:txBody>
          <a:bodyPr wrap="square" rtlCol="0">
            <a:spAutoFit/>
          </a:bodyPr>
          <a:lstStyle/>
          <a:p>
            <a:r>
              <a:rPr lang="en-US" sz="1400" dirty="0"/>
              <a:t>onload is a property of the XML object?  And we’re setting it equal to a function which will execute the instructions when the response comes back?    Another property option besides </a:t>
            </a:r>
            <a:r>
              <a:rPr lang="en-US" sz="1400" i="1" dirty="0"/>
              <a:t>onload</a:t>
            </a:r>
            <a:r>
              <a:rPr lang="en-US" sz="1400" dirty="0"/>
              <a:t> is </a:t>
            </a:r>
            <a:r>
              <a:rPr lang="en-US" sz="1400" i="1" dirty="0" err="1"/>
              <a:t>onreadysetchange</a:t>
            </a:r>
            <a:r>
              <a:rPr lang="en-US" sz="1400" dirty="0"/>
              <a:t>.  The response that we get back (via </a:t>
            </a:r>
            <a:r>
              <a:rPr lang="en-US" sz="1400" i="1" dirty="0"/>
              <a:t>echo</a:t>
            </a:r>
            <a:r>
              <a:rPr lang="en-US" sz="1400" dirty="0"/>
              <a:t> from the .php file presumably)</a:t>
            </a:r>
            <a:r>
              <a:rPr lang="en-US" sz="1400" i="1" dirty="0"/>
              <a:t> </a:t>
            </a:r>
            <a:r>
              <a:rPr lang="en-US" sz="1400" dirty="0"/>
              <a:t>can be accessed via:</a:t>
            </a:r>
            <a:endParaRPr lang="en-US" dirty="0"/>
          </a:p>
        </p:txBody>
      </p:sp>
      <mc:AlternateContent xmlns:mc="http://schemas.openxmlformats.org/markup-compatibility/2006" xmlns:p14="http://schemas.microsoft.com/office/powerpoint/2010/main">
        <mc:Choice Requires="p14">
          <p:contentPart p14:bwMode="auto" r:id="rId6">
            <p14:nvContentPartPr>
              <p14:cNvPr id="23" name="Ink 22">
                <a:extLst>
                  <a:ext uri="{FF2B5EF4-FFF2-40B4-BE49-F238E27FC236}">
                    <a16:creationId xmlns:a16="http://schemas.microsoft.com/office/drawing/2014/main" id="{D95460F2-DC08-4ADD-B682-DB0537A2FEE5}"/>
                  </a:ext>
                </a:extLst>
              </p14:cNvPr>
              <p14:cNvContentPartPr/>
              <p14:nvPr/>
            </p14:nvContentPartPr>
            <p14:xfrm>
              <a:off x="3138999" y="2500917"/>
              <a:ext cx="831600" cy="48600"/>
            </p14:xfrm>
          </p:contentPart>
        </mc:Choice>
        <mc:Fallback xmlns="">
          <p:pic>
            <p:nvPicPr>
              <p:cNvPr id="23" name="Ink 22">
                <a:extLst>
                  <a:ext uri="{FF2B5EF4-FFF2-40B4-BE49-F238E27FC236}">
                    <a16:creationId xmlns:a16="http://schemas.microsoft.com/office/drawing/2014/main" id="{D95460F2-DC08-4ADD-B682-DB0537A2FEE5}"/>
                  </a:ext>
                </a:extLst>
              </p:cNvPr>
              <p:cNvPicPr/>
              <p:nvPr/>
            </p:nvPicPr>
            <p:blipFill>
              <a:blip r:embed="rId7"/>
              <a:stretch>
                <a:fillRect/>
              </a:stretch>
            </p:blipFill>
            <p:spPr>
              <a:xfrm>
                <a:off x="3129999" y="2491917"/>
                <a:ext cx="849240" cy="66240"/>
              </a:xfrm>
              <a:prstGeom prst="rect">
                <a:avLst/>
              </a:prstGeom>
            </p:spPr>
          </p:pic>
        </mc:Fallback>
      </mc:AlternateContent>
      <p:sp>
        <p:nvSpPr>
          <p:cNvPr id="24" name="TextBox 23">
            <a:extLst>
              <a:ext uri="{FF2B5EF4-FFF2-40B4-BE49-F238E27FC236}">
                <a16:creationId xmlns:a16="http://schemas.microsoft.com/office/drawing/2014/main" id="{48A12A9D-4966-467D-AA07-CA69D6DCD38D}"/>
              </a:ext>
            </a:extLst>
          </p:cNvPr>
          <p:cNvSpPr txBox="1"/>
          <p:nvPr/>
        </p:nvSpPr>
        <p:spPr>
          <a:xfrm>
            <a:off x="4195402" y="3266753"/>
            <a:ext cx="3248538" cy="338554"/>
          </a:xfrm>
          <a:prstGeom prst="rect">
            <a:avLst/>
          </a:prstGeom>
          <a:noFill/>
        </p:spPr>
        <p:txBody>
          <a:bodyPr wrap="square" rtlCol="0">
            <a:spAutoFit/>
          </a:bodyPr>
          <a:lstStyle/>
          <a:p>
            <a:r>
              <a:rPr lang="en-US" sz="1600" dirty="0" err="1"/>
              <a:t>request.responseText</a:t>
            </a:r>
            <a:r>
              <a:rPr lang="en-US" sz="1600" dirty="0"/>
              <a:t>;</a:t>
            </a:r>
          </a:p>
        </p:txBody>
      </p:sp>
      <p:sp>
        <p:nvSpPr>
          <p:cNvPr id="25" name="TextBox 24">
            <a:extLst>
              <a:ext uri="{FF2B5EF4-FFF2-40B4-BE49-F238E27FC236}">
                <a16:creationId xmlns:a16="http://schemas.microsoft.com/office/drawing/2014/main" id="{1BFD5BD8-E7AA-4389-BD26-809114831EDE}"/>
              </a:ext>
            </a:extLst>
          </p:cNvPr>
          <p:cNvSpPr txBox="1"/>
          <p:nvPr/>
        </p:nvSpPr>
        <p:spPr>
          <a:xfrm>
            <a:off x="4195402" y="3637736"/>
            <a:ext cx="6944688" cy="1169551"/>
          </a:xfrm>
          <a:prstGeom prst="rect">
            <a:avLst/>
          </a:prstGeom>
          <a:noFill/>
        </p:spPr>
        <p:txBody>
          <a:bodyPr wrap="square" rtlCol="0">
            <a:spAutoFit/>
          </a:bodyPr>
          <a:lstStyle/>
          <a:p>
            <a:r>
              <a:rPr lang="en-US" sz="1400" dirty="0"/>
              <a:t>This property is usually used within the function block described above.  And the .</a:t>
            </a:r>
            <a:r>
              <a:rPr lang="en-US" sz="1400" dirty="0" err="1"/>
              <a:t>responseText</a:t>
            </a:r>
            <a:r>
              <a:rPr lang="en-US" sz="1400" dirty="0"/>
              <a:t> presumes we are to interpret the response as text.  But something strange: the .</a:t>
            </a:r>
            <a:r>
              <a:rPr lang="en-US" sz="1400" dirty="0" err="1"/>
              <a:t>responseText</a:t>
            </a:r>
            <a:r>
              <a:rPr lang="en-US" sz="1400" dirty="0"/>
              <a:t> output includes any &lt;DOCTYPE html&gt; &lt;html&gt; &lt;body&gt; &lt;/html&gt; &lt;/body&gt;, etc. headers  you might have outside the &lt;?php   ?&gt; block.  So would need to erase that stuff…. If rather want to interpret as html, then can via </a:t>
            </a:r>
            <a:r>
              <a:rPr lang="en-US" sz="1400" dirty="0" err="1"/>
              <a:t>request.responseXML</a:t>
            </a:r>
            <a:r>
              <a:rPr lang="en-US" sz="1400" dirty="0"/>
              <a:t>.  </a:t>
            </a:r>
            <a:endParaRPr lang="en-US" dirty="0"/>
          </a:p>
        </p:txBody>
      </p:sp>
      <mc:AlternateContent xmlns:mc="http://schemas.openxmlformats.org/markup-compatibility/2006" xmlns:p14="http://schemas.microsoft.com/office/powerpoint/2010/main">
        <mc:Choice Requires="p14">
          <p:contentPart p14:bwMode="auto" r:id="rId8">
            <p14:nvContentPartPr>
              <p14:cNvPr id="26" name="Ink 25">
                <a:extLst>
                  <a:ext uri="{FF2B5EF4-FFF2-40B4-BE49-F238E27FC236}">
                    <a16:creationId xmlns:a16="http://schemas.microsoft.com/office/drawing/2014/main" id="{4763B795-522E-47C0-880A-3A4FD0D33A82}"/>
                  </a:ext>
                </a:extLst>
              </p14:cNvPr>
              <p14:cNvContentPartPr/>
              <p14:nvPr/>
            </p14:nvContentPartPr>
            <p14:xfrm>
              <a:off x="4014036" y="3441826"/>
              <a:ext cx="169560" cy="945360"/>
            </p14:xfrm>
          </p:contentPart>
        </mc:Choice>
        <mc:Fallback xmlns="">
          <p:pic>
            <p:nvPicPr>
              <p:cNvPr id="26" name="Ink 25">
                <a:extLst>
                  <a:ext uri="{FF2B5EF4-FFF2-40B4-BE49-F238E27FC236}">
                    <a16:creationId xmlns:a16="http://schemas.microsoft.com/office/drawing/2014/main" id="{4763B795-522E-47C0-880A-3A4FD0D33A82}"/>
                  </a:ext>
                </a:extLst>
              </p:cNvPr>
              <p:cNvPicPr/>
              <p:nvPr/>
            </p:nvPicPr>
            <p:blipFill>
              <a:blip r:embed="rId9"/>
              <a:stretch>
                <a:fillRect/>
              </a:stretch>
            </p:blipFill>
            <p:spPr>
              <a:xfrm>
                <a:off x="4005055" y="3432826"/>
                <a:ext cx="187163" cy="963000"/>
              </a:xfrm>
              <a:prstGeom prst="rect">
                <a:avLst/>
              </a:prstGeom>
            </p:spPr>
          </p:pic>
        </mc:Fallback>
      </mc:AlternateContent>
    </p:spTree>
    <p:extLst>
      <p:ext uri="{BB962C8B-B14F-4D97-AF65-F5344CB8AC3E}">
        <p14:creationId xmlns:p14="http://schemas.microsoft.com/office/powerpoint/2010/main" val="27891575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109310" y="159936"/>
            <a:ext cx="1189890" cy="523220"/>
          </a:xfrm>
          <a:prstGeom prst="rect">
            <a:avLst/>
          </a:prstGeom>
          <a:noFill/>
        </p:spPr>
        <p:txBody>
          <a:bodyPr wrap="square" rtlCol="0">
            <a:spAutoFit/>
          </a:bodyPr>
          <a:lstStyle/>
          <a:p>
            <a:r>
              <a:rPr lang="en-US" sz="2800" b="1" u="sng"/>
              <a:t>AJAX</a:t>
            </a:r>
            <a:endParaRPr lang="en-US" sz="2800" b="1" u="sng" dirty="0"/>
          </a:p>
        </p:txBody>
      </p:sp>
      <p:sp>
        <p:nvSpPr>
          <p:cNvPr id="11" name="TextBox 10">
            <a:extLst>
              <a:ext uri="{FF2B5EF4-FFF2-40B4-BE49-F238E27FC236}">
                <a16:creationId xmlns:a16="http://schemas.microsoft.com/office/drawing/2014/main" id="{00C0A98F-CD8D-4239-9506-293979D17965}"/>
              </a:ext>
            </a:extLst>
          </p:cNvPr>
          <p:cNvSpPr txBox="1"/>
          <p:nvPr/>
        </p:nvSpPr>
        <p:spPr>
          <a:xfrm>
            <a:off x="3214795" y="1153942"/>
            <a:ext cx="3824249" cy="369332"/>
          </a:xfrm>
          <a:prstGeom prst="rect">
            <a:avLst/>
          </a:prstGeom>
          <a:noFill/>
          <a:ln>
            <a:solidFill>
              <a:schemeClr val="accent1"/>
            </a:solidFill>
          </a:ln>
        </p:spPr>
        <p:txBody>
          <a:bodyPr wrap="square" rtlCol="0">
            <a:spAutoFit/>
          </a:bodyPr>
          <a:lstStyle/>
          <a:p>
            <a:r>
              <a:rPr lang="en-US" dirty="0"/>
              <a:t>HTML/CSS</a:t>
            </a:r>
          </a:p>
        </p:txBody>
      </p:sp>
      <p:sp>
        <p:nvSpPr>
          <p:cNvPr id="12" name="TextBox 11">
            <a:extLst>
              <a:ext uri="{FF2B5EF4-FFF2-40B4-BE49-F238E27FC236}">
                <a16:creationId xmlns:a16="http://schemas.microsoft.com/office/drawing/2014/main" id="{B37F2CC0-9F3C-473E-A7EC-4B1ADE23032E}"/>
              </a:ext>
            </a:extLst>
          </p:cNvPr>
          <p:cNvSpPr txBox="1"/>
          <p:nvPr/>
        </p:nvSpPr>
        <p:spPr>
          <a:xfrm>
            <a:off x="6242785" y="3073429"/>
            <a:ext cx="1173638" cy="369332"/>
          </a:xfrm>
          <a:prstGeom prst="rect">
            <a:avLst/>
          </a:prstGeom>
          <a:noFill/>
          <a:ln>
            <a:solidFill>
              <a:srgbClr val="FF0000"/>
            </a:solidFill>
          </a:ln>
        </p:spPr>
        <p:txBody>
          <a:bodyPr wrap="square" rtlCol="0">
            <a:spAutoFit/>
          </a:bodyPr>
          <a:lstStyle/>
          <a:p>
            <a:r>
              <a:rPr lang="en-US" dirty="0" err="1"/>
              <a:t>Javascript</a:t>
            </a:r>
            <a:endParaRPr lang="en-US" dirty="0"/>
          </a:p>
        </p:txBody>
      </p:sp>
      <p:sp>
        <p:nvSpPr>
          <p:cNvPr id="13" name="TextBox 12">
            <a:extLst>
              <a:ext uri="{FF2B5EF4-FFF2-40B4-BE49-F238E27FC236}">
                <a16:creationId xmlns:a16="http://schemas.microsoft.com/office/drawing/2014/main" id="{FE4D0901-E6C6-4096-A666-421F917F3187}"/>
              </a:ext>
            </a:extLst>
          </p:cNvPr>
          <p:cNvSpPr txBox="1"/>
          <p:nvPr/>
        </p:nvSpPr>
        <p:spPr>
          <a:xfrm>
            <a:off x="3328865" y="3073429"/>
            <a:ext cx="730578" cy="369332"/>
          </a:xfrm>
          <a:prstGeom prst="rect">
            <a:avLst/>
          </a:prstGeom>
          <a:noFill/>
          <a:ln>
            <a:solidFill>
              <a:srgbClr val="00B050"/>
            </a:solidFill>
          </a:ln>
        </p:spPr>
        <p:txBody>
          <a:bodyPr wrap="square" rtlCol="0">
            <a:spAutoFit/>
          </a:bodyPr>
          <a:lstStyle/>
          <a:p>
            <a:r>
              <a:rPr lang="en-US" dirty="0"/>
              <a:t>PHP</a:t>
            </a:r>
          </a:p>
        </p:txBody>
      </p:sp>
      <p:sp>
        <p:nvSpPr>
          <p:cNvPr id="15" name="TextBox 14">
            <a:extLst>
              <a:ext uri="{FF2B5EF4-FFF2-40B4-BE49-F238E27FC236}">
                <a16:creationId xmlns:a16="http://schemas.microsoft.com/office/drawing/2014/main" id="{F0F42DB3-35F7-45FE-ADB7-61A98AA00B43}"/>
              </a:ext>
            </a:extLst>
          </p:cNvPr>
          <p:cNvSpPr txBox="1"/>
          <p:nvPr/>
        </p:nvSpPr>
        <p:spPr>
          <a:xfrm>
            <a:off x="3031920" y="5374249"/>
            <a:ext cx="1480007" cy="369332"/>
          </a:xfrm>
          <a:prstGeom prst="rect">
            <a:avLst/>
          </a:prstGeom>
          <a:noFill/>
          <a:ln>
            <a:solidFill>
              <a:schemeClr val="tx1"/>
            </a:solidFill>
          </a:ln>
        </p:spPr>
        <p:txBody>
          <a:bodyPr wrap="square" rtlCol="0">
            <a:spAutoFit/>
          </a:bodyPr>
          <a:lstStyle/>
          <a:p>
            <a:r>
              <a:rPr lang="en-US" dirty="0"/>
              <a:t>Databases</a:t>
            </a:r>
          </a:p>
        </p:txBody>
      </p:sp>
      <p:cxnSp>
        <p:nvCxnSpPr>
          <p:cNvPr id="17" name="Straight Arrow Connector 16">
            <a:extLst>
              <a:ext uri="{FF2B5EF4-FFF2-40B4-BE49-F238E27FC236}">
                <a16:creationId xmlns:a16="http://schemas.microsoft.com/office/drawing/2014/main" id="{10AE7A69-B86F-4104-8049-E5A24430201E}"/>
              </a:ext>
            </a:extLst>
          </p:cNvPr>
          <p:cNvCxnSpPr>
            <a:cxnSpLocks/>
          </p:cNvCxnSpPr>
          <p:nvPr/>
        </p:nvCxnSpPr>
        <p:spPr>
          <a:xfrm>
            <a:off x="3619524" y="1652172"/>
            <a:ext cx="0"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a:extLst>
              <a:ext uri="{FF2B5EF4-FFF2-40B4-BE49-F238E27FC236}">
                <a16:creationId xmlns:a16="http://schemas.microsoft.com/office/drawing/2014/main" id="{9AA471C7-F474-4DC4-A0DB-ED7766F59C86}"/>
              </a:ext>
            </a:extLst>
          </p:cNvPr>
          <p:cNvCxnSpPr>
            <a:cxnSpLocks/>
          </p:cNvCxnSpPr>
          <p:nvPr/>
        </p:nvCxnSpPr>
        <p:spPr>
          <a:xfrm flipH="1">
            <a:off x="6709945" y="1630400"/>
            <a:ext cx="14573" cy="13062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a:extLst>
              <a:ext uri="{FF2B5EF4-FFF2-40B4-BE49-F238E27FC236}">
                <a16:creationId xmlns:a16="http://schemas.microsoft.com/office/drawing/2014/main" id="{636E049D-9B69-40FA-8F99-8C31AA47316B}"/>
              </a:ext>
            </a:extLst>
          </p:cNvPr>
          <p:cNvCxnSpPr>
            <a:cxnSpLocks/>
          </p:cNvCxnSpPr>
          <p:nvPr/>
        </p:nvCxnSpPr>
        <p:spPr>
          <a:xfrm>
            <a:off x="3619524" y="3519128"/>
            <a:ext cx="0" cy="1742729"/>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006644B4-BB7B-4826-BB9C-03181B7D4087}"/>
              </a:ext>
            </a:extLst>
          </p:cNvPr>
          <p:cNvCxnSpPr>
            <a:cxnSpLocks/>
          </p:cNvCxnSpPr>
          <p:nvPr/>
        </p:nvCxnSpPr>
        <p:spPr>
          <a:xfrm flipH="1">
            <a:off x="4275711" y="3345787"/>
            <a:ext cx="1750806"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26" name="TextBox 25">
            <a:extLst>
              <a:ext uri="{FF2B5EF4-FFF2-40B4-BE49-F238E27FC236}">
                <a16:creationId xmlns:a16="http://schemas.microsoft.com/office/drawing/2014/main" id="{947AD8B5-5911-4AB8-93E2-50304503D6FF}"/>
              </a:ext>
            </a:extLst>
          </p:cNvPr>
          <p:cNvSpPr txBox="1"/>
          <p:nvPr/>
        </p:nvSpPr>
        <p:spPr>
          <a:xfrm>
            <a:off x="1335739" y="3949054"/>
            <a:ext cx="2098745" cy="861774"/>
          </a:xfrm>
          <a:prstGeom prst="rect">
            <a:avLst/>
          </a:prstGeom>
          <a:noFill/>
        </p:spPr>
        <p:txBody>
          <a:bodyPr wrap="square" rtlCol="0">
            <a:spAutoFit/>
          </a:bodyPr>
          <a:lstStyle/>
          <a:p>
            <a:r>
              <a:rPr lang="en-US" sz="1600"/>
              <a:t>$conn = new msqli()</a:t>
            </a:r>
          </a:p>
          <a:p>
            <a:r>
              <a:rPr lang="en-US" sz="1600"/>
              <a:t>$conn</a:t>
            </a:r>
            <a:r>
              <a:rPr lang="en-US" sz="1600">
                <a:sym typeface="Wingdings" panose="05000000000000000000" pitchFamily="2" charset="2"/>
              </a:rPr>
              <a:t>query()</a:t>
            </a:r>
          </a:p>
          <a:p>
            <a:r>
              <a:rPr lang="en-US" sz="1600">
                <a:sym typeface="Wingdings" panose="05000000000000000000" pitchFamily="2" charset="2"/>
              </a:rPr>
              <a:t>$connquery().fetch()</a:t>
            </a:r>
            <a:endParaRPr lang="en-US" sz="1600" dirty="0"/>
          </a:p>
        </p:txBody>
      </p:sp>
      <p:sp>
        <p:nvSpPr>
          <p:cNvPr id="5" name="TextBox 4">
            <a:extLst>
              <a:ext uri="{FF2B5EF4-FFF2-40B4-BE49-F238E27FC236}">
                <a16:creationId xmlns:a16="http://schemas.microsoft.com/office/drawing/2014/main" id="{5CC9FEB9-4874-A272-EF1C-426E18330F87}"/>
              </a:ext>
            </a:extLst>
          </p:cNvPr>
          <p:cNvSpPr txBox="1"/>
          <p:nvPr/>
        </p:nvSpPr>
        <p:spPr>
          <a:xfrm>
            <a:off x="6724517" y="3876862"/>
            <a:ext cx="5041381" cy="1815882"/>
          </a:xfrm>
          <a:prstGeom prst="rect">
            <a:avLst/>
          </a:prstGeom>
          <a:noFill/>
        </p:spPr>
        <p:txBody>
          <a:bodyPr wrap="square" rtlCol="0">
            <a:spAutoFit/>
          </a:bodyPr>
          <a:lstStyle/>
          <a:p>
            <a:r>
              <a:rPr lang="en-US" sz="1400"/>
              <a:t>engage() {</a:t>
            </a:r>
          </a:p>
          <a:p>
            <a:r>
              <a:rPr lang="en-US" sz="1400"/>
              <a:t>   var </a:t>
            </a:r>
            <a:r>
              <a:rPr lang="en-US" sz="1400" dirty="0"/>
              <a:t>request = new </a:t>
            </a:r>
            <a:r>
              <a:rPr lang="en-US" sz="1400" err="1"/>
              <a:t>XMLHttpRequest</a:t>
            </a:r>
            <a:r>
              <a:rPr lang="en-US" sz="1400"/>
              <a:t>();</a:t>
            </a:r>
          </a:p>
          <a:p>
            <a:r>
              <a:rPr lang="en-US" sz="1400"/>
              <a:t>   request.open(method = “post”, “url.php”, async);</a:t>
            </a:r>
          </a:p>
          <a:p>
            <a:r>
              <a:rPr lang="en-US" sz="1400">
                <a:solidFill>
                  <a:srgbClr val="FF0000"/>
                </a:solidFill>
              </a:rPr>
              <a:t>   request.setRequestHeader(‘Content-type’, ‘application/x-www</a:t>
            </a:r>
          </a:p>
          <a:p>
            <a:r>
              <a:rPr lang="en-US" sz="1400">
                <a:solidFill>
                  <a:srgbClr val="FF0000"/>
                </a:solidFill>
              </a:rPr>
              <a:t>                                                  -form-urlencoded’);</a:t>
            </a:r>
            <a:endParaRPr lang="en-US" sz="1400"/>
          </a:p>
          <a:p>
            <a:r>
              <a:rPr lang="en-US" sz="1400"/>
              <a:t>   request.onload() = function{</a:t>
            </a:r>
          </a:p>
          <a:p>
            <a:r>
              <a:rPr lang="en-US" sz="1400"/>
              <a:t>	               what to do to HTML file when get info back};</a:t>
            </a:r>
          </a:p>
          <a:p>
            <a:r>
              <a:rPr lang="en-US" sz="1400"/>
              <a:t>   request.send(form_string);</a:t>
            </a:r>
            <a:endParaRPr lang="en-US" sz="1400" dirty="0"/>
          </a:p>
        </p:txBody>
      </p:sp>
      <p:sp>
        <p:nvSpPr>
          <p:cNvPr id="9" name="TextBox 8">
            <a:extLst>
              <a:ext uri="{FF2B5EF4-FFF2-40B4-BE49-F238E27FC236}">
                <a16:creationId xmlns:a16="http://schemas.microsoft.com/office/drawing/2014/main" id="{A6EADB64-A8D3-1BCE-8D31-6B6A2BDC448C}"/>
              </a:ext>
            </a:extLst>
          </p:cNvPr>
          <p:cNvSpPr txBox="1"/>
          <p:nvPr/>
        </p:nvSpPr>
        <p:spPr>
          <a:xfrm>
            <a:off x="6951958" y="1847945"/>
            <a:ext cx="3734696" cy="954107"/>
          </a:xfrm>
          <a:prstGeom prst="rect">
            <a:avLst/>
          </a:prstGeom>
          <a:noFill/>
        </p:spPr>
        <p:txBody>
          <a:bodyPr wrap="square">
            <a:spAutoFit/>
          </a:bodyPr>
          <a:lstStyle/>
          <a:p>
            <a:r>
              <a:rPr lang="en-US" sz="1400"/>
              <a:t>&lt;Form&gt;</a:t>
            </a:r>
          </a:p>
          <a:p>
            <a:r>
              <a:rPr lang="en-US" sz="1400"/>
              <a:t>   stuff</a:t>
            </a:r>
          </a:p>
          <a:p>
            <a:r>
              <a:rPr lang="en-US" sz="1400"/>
              <a:t>   &lt;button type = button, onclick = engage()&gt;</a:t>
            </a:r>
          </a:p>
          <a:p>
            <a:r>
              <a:rPr lang="en-US" sz="1400"/>
              <a:t>&lt;/Form&gt;</a:t>
            </a:r>
            <a:endParaRPr lang="en-US" sz="1400" dirty="0"/>
          </a:p>
        </p:txBody>
      </p:sp>
      <p:cxnSp>
        <p:nvCxnSpPr>
          <p:cNvPr id="16" name="Straight Arrow Connector 15">
            <a:extLst>
              <a:ext uri="{FF2B5EF4-FFF2-40B4-BE49-F238E27FC236}">
                <a16:creationId xmlns:a16="http://schemas.microsoft.com/office/drawing/2014/main" id="{3D275073-3DB9-F261-22B2-FA36866248FD}"/>
              </a:ext>
            </a:extLst>
          </p:cNvPr>
          <p:cNvCxnSpPr>
            <a:cxnSpLocks/>
          </p:cNvCxnSpPr>
          <p:nvPr/>
        </p:nvCxnSpPr>
        <p:spPr>
          <a:xfrm flipV="1">
            <a:off x="3771924" y="3518340"/>
            <a:ext cx="0" cy="174351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0" name="Straight Arrow Connector 29">
            <a:extLst>
              <a:ext uri="{FF2B5EF4-FFF2-40B4-BE49-F238E27FC236}">
                <a16:creationId xmlns:a16="http://schemas.microsoft.com/office/drawing/2014/main" id="{BBC70D25-B027-3E16-45B5-5F3F010B148C}"/>
              </a:ext>
            </a:extLst>
          </p:cNvPr>
          <p:cNvCxnSpPr>
            <a:cxnSpLocks/>
          </p:cNvCxnSpPr>
          <p:nvPr/>
        </p:nvCxnSpPr>
        <p:spPr>
          <a:xfrm flipV="1">
            <a:off x="4275711" y="3176951"/>
            <a:ext cx="1750806" cy="1066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
            <p14:nvContentPartPr>
              <p14:cNvPr id="45" name="Ink 44">
                <a:extLst>
                  <a:ext uri="{FF2B5EF4-FFF2-40B4-BE49-F238E27FC236}">
                    <a16:creationId xmlns:a16="http://schemas.microsoft.com/office/drawing/2014/main" id="{1E08D8F0-9E37-FE06-7A4D-17BD1B8022FA}"/>
                  </a:ext>
                </a:extLst>
              </p14:cNvPr>
              <p14:cNvContentPartPr/>
              <p14:nvPr/>
            </p14:nvContentPartPr>
            <p14:xfrm>
              <a:off x="4620094" y="3413000"/>
              <a:ext cx="2208960" cy="2162899"/>
            </p14:xfrm>
          </p:contentPart>
        </mc:Choice>
        <mc:Fallback xmlns="">
          <p:pic>
            <p:nvPicPr>
              <p:cNvPr id="45" name="Ink 44">
                <a:extLst>
                  <a:ext uri="{FF2B5EF4-FFF2-40B4-BE49-F238E27FC236}">
                    <a16:creationId xmlns:a16="http://schemas.microsoft.com/office/drawing/2014/main" id="{1E08D8F0-9E37-FE06-7A4D-17BD1B8022FA}"/>
                  </a:ext>
                </a:extLst>
              </p:cNvPr>
              <p:cNvPicPr/>
              <p:nvPr/>
            </p:nvPicPr>
            <p:blipFill>
              <a:blip r:embed="rId3"/>
              <a:stretch>
                <a:fillRect/>
              </a:stretch>
            </p:blipFill>
            <p:spPr>
              <a:xfrm>
                <a:off x="4613974" y="3406879"/>
                <a:ext cx="2221200" cy="2175141"/>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49" name="Ink 48">
                <a:extLst>
                  <a:ext uri="{FF2B5EF4-FFF2-40B4-BE49-F238E27FC236}">
                    <a16:creationId xmlns:a16="http://schemas.microsoft.com/office/drawing/2014/main" id="{AB2D648B-BBF4-9A9E-1D51-8E057CD07C27}"/>
                  </a:ext>
                </a:extLst>
              </p14:cNvPr>
              <p14:cNvContentPartPr/>
              <p14:nvPr/>
            </p14:nvContentPartPr>
            <p14:xfrm>
              <a:off x="5281054" y="3434514"/>
              <a:ext cx="1536840" cy="1026720"/>
            </p14:xfrm>
          </p:contentPart>
        </mc:Choice>
        <mc:Fallback xmlns="">
          <p:pic>
            <p:nvPicPr>
              <p:cNvPr id="49" name="Ink 48">
                <a:extLst>
                  <a:ext uri="{FF2B5EF4-FFF2-40B4-BE49-F238E27FC236}">
                    <a16:creationId xmlns:a16="http://schemas.microsoft.com/office/drawing/2014/main" id="{AB2D648B-BBF4-9A9E-1D51-8E057CD07C27}"/>
                  </a:ext>
                </a:extLst>
              </p:cNvPr>
              <p:cNvPicPr/>
              <p:nvPr/>
            </p:nvPicPr>
            <p:blipFill>
              <a:blip r:embed="rId5"/>
              <a:stretch>
                <a:fillRect/>
              </a:stretch>
            </p:blipFill>
            <p:spPr>
              <a:xfrm>
                <a:off x="5274934" y="3428394"/>
                <a:ext cx="1549080" cy="10389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0" name="Ink 49">
                <a:extLst>
                  <a:ext uri="{FF2B5EF4-FFF2-40B4-BE49-F238E27FC236}">
                    <a16:creationId xmlns:a16="http://schemas.microsoft.com/office/drawing/2014/main" id="{0B027CF2-C96C-8367-C3D3-FDEE401BA4C0}"/>
                  </a:ext>
                </a:extLst>
              </p14:cNvPr>
              <p14:cNvContentPartPr/>
              <p14:nvPr/>
            </p14:nvContentPartPr>
            <p14:xfrm>
              <a:off x="5651134" y="3419034"/>
              <a:ext cx="1177560" cy="824040"/>
            </p14:xfrm>
          </p:contentPart>
        </mc:Choice>
        <mc:Fallback xmlns="">
          <p:pic>
            <p:nvPicPr>
              <p:cNvPr id="50" name="Ink 49">
                <a:extLst>
                  <a:ext uri="{FF2B5EF4-FFF2-40B4-BE49-F238E27FC236}">
                    <a16:creationId xmlns:a16="http://schemas.microsoft.com/office/drawing/2014/main" id="{0B027CF2-C96C-8367-C3D3-FDEE401BA4C0}"/>
                  </a:ext>
                </a:extLst>
              </p:cNvPr>
              <p:cNvPicPr/>
              <p:nvPr/>
            </p:nvPicPr>
            <p:blipFill>
              <a:blip r:embed="rId7"/>
              <a:stretch>
                <a:fillRect/>
              </a:stretch>
            </p:blipFill>
            <p:spPr>
              <a:xfrm>
                <a:off x="5645016" y="3412911"/>
                <a:ext cx="1189796" cy="836285"/>
              </a:xfrm>
              <a:prstGeom prst="rect">
                <a:avLst/>
              </a:prstGeom>
            </p:spPr>
          </p:pic>
        </mc:Fallback>
      </mc:AlternateContent>
      <p:sp>
        <p:nvSpPr>
          <p:cNvPr id="51" name="TextBox 50">
            <a:extLst>
              <a:ext uri="{FF2B5EF4-FFF2-40B4-BE49-F238E27FC236}">
                <a16:creationId xmlns:a16="http://schemas.microsoft.com/office/drawing/2014/main" id="{B75586DA-8717-38B1-5C65-EBDF248145F1}"/>
              </a:ext>
            </a:extLst>
          </p:cNvPr>
          <p:cNvSpPr txBox="1"/>
          <p:nvPr/>
        </p:nvSpPr>
        <p:spPr>
          <a:xfrm>
            <a:off x="154968" y="1828260"/>
            <a:ext cx="3344814" cy="954107"/>
          </a:xfrm>
          <a:prstGeom prst="rect">
            <a:avLst/>
          </a:prstGeom>
          <a:noFill/>
        </p:spPr>
        <p:txBody>
          <a:bodyPr wrap="square">
            <a:spAutoFit/>
          </a:bodyPr>
          <a:lstStyle/>
          <a:p>
            <a:r>
              <a:rPr lang="en-US" sz="1400"/>
              <a:t>&lt;Form action = “url.php”, method = “post”&gt;</a:t>
            </a:r>
          </a:p>
          <a:p>
            <a:r>
              <a:rPr lang="en-US" sz="1400"/>
              <a:t>   info</a:t>
            </a:r>
          </a:p>
          <a:p>
            <a:r>
              <a:rPr lang="en-US" sz="1400"/>
              <a:t>   &lt;input type = submit()&gt;</a:t>
            </a:r>
          </a:p>
          <a:p>
            <a:r>
              <a:rPr lang="en-US" sz="1400"/>
              <a:t>&lt;/Form&gt;</a:t>
            </a:r>
            <a:endParaRPr lang="en-US" sz="1400" dirty="0"/>
          </a:p>
        </p:txBody>
      </p:sp>
      <p:cxnSp>
        <p:nvCxnSpPr>
          <p:cNvPr id="52" name="Straight Arrow Connector 51">
            <a:extLst>
              <a:ext uri="{FF2B5EF4-FFF2-40B4-BE49-F238E27FC236}">
                <a16:creationId xmlns:a16="http://schemas.microsoft.com/office/drawing/2014/main" id="{C7756791-39F8-D644-DDA5-A71C7D5AAC6D}"/>
              </a:ext>
            </a:extLst>
          </p:cNvPr>
          <p:cNvCxnSpPr>
            <a:cxnSpLocks/>
          </p:cNvCxnSpPr>
          <p:nvPr/>
        </p:nvCxnSpPr>
        <p:spPr>
          <a:xfrm flipV="1">
            <a:off x="3775526" y="1630400"/>
            <a:ext cx="0" cy="1303083"/>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57" name="Straight Arrow Connector 56">
            <a:extLst>
              <a:ext uri="{FF2B5EF4-FFF2-40B4-BE49-F238E27FC236}">
                <a16:creationId xmlns:a16="http://schemas.microsoft.com/office/drawing/2014/main" id="{5920D2B5-89C8-819F-B82C-781A1FFB36E0}"/>
              </a:ext>
            </a:extLst>
          </p:cNvPr>
          <p:cNvCxnSpPr>
            <a:cxnSpLocks/>
          </p:cNvCxnSpPr>
          <p:nvPr/>
        </p:nvCxnSpPr>
        <p:spPr>
          <a:xfrm flipV="1">
            <a:off x="6590202" y="1630400"/>
            <a:ext cx="0" cy="125711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67" name="TextBox 66">
            <a:extLst>
              <a:ext uri="{FF2B5EF4-FFF2-40B4-BE49-F238E27FC236}">
                <a16:creationId xmlns:a16="http://schemas.microsoft.com/office/drawing/2014/main" id="{99BF2A62-35A8-8702-3FE3-93FAFA49063D}"/>
              </a:ext>
            </a:extLst>
          </p:cNvPr>
          <p:cNvSpPr txBox="1"/>
          <p:nvPr/>
        </p:nvSpPr>
        <p:spPr>
          <a:xfrm>
            <a:off x="3885617" y="1828260"/>
            <a:ext cx="1038051" cy="338554"/>
          </a:xfrm>
          <a:prstGeom prst="rect">
            <a:avLst/>
          </a:prstGeom>
          <a:noFill/>
        </p:spPr>
        <p:txBody>
          <a:bodyPr wrap="square" rtlCol="0">
            <a:spAutoFit/>
          </a:bodyPr>
          <a:lstStyle/>
          <a:p>
            <a:r>
              <a:rPr lang="en-US" sz="1600"/>
              <a:t>echo</a:t>
            </a:r>
          </a:p>
        </p:txBody>
      </p:sp>
      <mc:AlternateContent xmlns:mc="http://schemas.openxmlformats.org/markup-compatibility/2006" xmlns:p14="http://schemas.microsoft.com/office/powerpoint/2010/main">
        <mc:Choice Requires="p14">
          <p:contentPart p14:bwMode="auto" r:id="rId8">
            <p14:nvContentPartPr>
              <p14:cNvPr id="68" name="Ink 67">
                <a:extLst>
                  <a:ext uri="{FF2B5EF4-FFF2-40B4-BE49-F238E27FC236}">
                    <a16:creationId xmlns:a16="http://schemas.microsoft.com/office/drawing/2014/main" id="{53EB8FC3-40C2-C038-653A-5FA3968F3B5E}"/>
                  </a:ext>
                </a:extLst>
              </p14:cNvPr>
              <p14:cNvContentPartPr/>
              <p14:nvPr/>
            </p14:nvContentPartPr>
            <p14:xfrm>
              <a:off x="5041756" y="2459102"/>
              <a:ext cx="1699560" cy="2629839"/>
            </p14:xfrm>
          </p:contentPart>
        </mc:Choice>
        <mc:Fallback xmlns="">
          <p:pic>
            <p:nvPicPr>
              <p:cNvPr id="68" name="Ink 67">
                <a:extLst>
                  <a:ext uri="{FF2B5EF4-FFF2-40B4-BE49-F238E27FC236}">
                    <a16:creationId xmlns:a16="http://schemas.microsoft.com/office/drawing/2014/main" id="{53EB8FC3-40C2-C038-653A-5FA3968F3B5E}"/>
                  </a:ext>
                </a:extLst>
              </p:cNvPr>
              <p:cNvPicPr/>
              <p:nvPr/>
            </p:nvPicPr>
            <p:blipFill>
              <a:blip r:embed="rId9"/>
              <a:stretch>
                <a:fillRect/>
              </a:stretch>
            </p:blipFill>
            <p:spPr>
              <a:xfrm>
                <a:off x="5035636" y="2452982"/>
                <a:ext cx="1711800" cy="2642079"/>
              </a:xfrm>
              <a:prstGeom prst="rect">
                <a:avLst/>
              </a:prstGeom>
            </p:spPr>
          </p:pic>
        </mc:Fallback>
      </mc:AlternateContent>
      <p:sp>
        <p:nvSpPr>
          <p:cNvPr id="69" name="TextBox 68">
            <a:extLst>
              <a:ext uri="{FF2B5EF4-FFF2-40B4-BE49-F238E27FC236}">
                <a16:creationId xmlns:a16="http://schemas.microsoft.com/office/drawing/2014/main" id="{A7A413BA-16B5-BD72-4EBF-06E75166552D}"/>
              </a:ext>
            </a:extLst>
          </p:cNvPr>
          <p:cNvSpPr txBox="1"/>
          <p:nvPr/>
        </p:nvSpPr>
        <p:spPr>
          <a:xfrm>
            <a:off x="4427154" y="2803802"/>
            <a:ext cx="1038051" cy="338554"/>
          </a:xfrm>
          <a:prstGeom prst="rect">
            <a:avLst/>
          </a:prstGeom>
          <a:noFill/>
        </p:spPr>
        <p:txBody>
          <a:bodyPr wrap="square" rtlCol="0">
            <a:spAutoFit/>
          </a:bodyPr>
          <a:lstStyle/>
          <a:p>
            <a:r>
              <a:rPr lang="en-US" sz="1600"/>
              <a:t>echo</a:t>
            </a:r>
          </a:p>
        </p:txBody>
      </p:sp>
      <p:sp>
        <p:nvSpPr>
          <p:cNvPr id="70" name="TextBox 69">
            <a:extLst>
              <a:ext uri="{FF2B5EF4-FFF2-40B4-BE49-F238E27FC236}">
                <a16:creationId xmlns:a16="http://schemas.microsoft.com/office/drawing/2014/main" id="{0EBF1645-DDD1-FD4A-B803-51367052CCFE}"/>
              </a:ext>
            </a:extLst>
          </p:cNvPr>
          <p:cNvSpPr txBox="1"/>
          <p:nvPr/>
        </p:nvSpPr>
        <p:spPr>
          <a:xfrm>
            <a:off x="1384625" y="1454754"/>
            <a:ext cx="553357" cy="369332"/>
          </a:xfrm>
          <a:prstGeom prst="rect">
            <a:avLst/>
          </a:prstGeom>
          <a:noFill/>
        </p:spPr>
        <p:txBody>
          <a:bodyPr wrap="none" rtlCol="0">
            <a:spAutoFit/>
          </a:bodyPr>
          <a:lstStyle/>
          <a:p>
            <a:r>
              <a:rPr lang="en-US"/>
              <a:t>(1a)</a:t>
            </a:r>
          </a:p>
        </p:txBody>
      </p:sp>
      <p:sp>
        <p:nvSpPr>
          <p:cNvPr id="71" name="TextBox 70">
            <a:extLst>
              <a:ext uri="{FF2B5EF4-FFF2-40B4-BE49-F238E27FC236}">
                <a16:creationId xmlns:a16="http://schemas.microsoft.com/office/drawing/2014/main" id="{308D7A00-B7C0-A363-C544-4AB84D5DB85C}"/>
              </a:ext>
            </a:extLst>
          </p:cNvPr>
          <p:cNvSpPr txBox="1"/>
          <p:nvPr/>
        </p:nvSpPr>
        <p:spPr>
          <a:xfrm>
            <a:off x="838941" y="4195275"/>
            <a:ext cx="553357" cy="369332"/>
          </a:xfrm>
          <a:prstGeom prst="rect">
            <a:avLst/>
          </a:prstGeom>
          <a:noFill/>
        </p:spPr>
        <p:txBody>
          <a:bodyPr wrap="none" rtlCol="0">
            <a:spAutoFit/>
          </a:bodyPr>
          <a:lstStyle/>
          <a:p>
            <a:r>
              <a:rPr lang="en-US"/>
              <a:t>(2a)</a:t>
            </a:r>
          </a:p>
        </p:txBody>
      </p:sp>
      <p:sp>
        <p:nvSpPr>
          <p:cNvPr id="72" name="TextBox 71">
            <a:extLst>
              <a:ext uri="{FF2B5EF4-FFF2-40B4-BE49-F238E27FC236}">
                <a16:creationId xmlns:a16="http://schemas.microsoft.com/office/drawing/2014/main" id="{6C987D7A-BDF5-5F3C-4FFE-6D1DA79F89AC}"/>
              </a:ext>
            </a:extLst>
          </p:cNvPr>
          <p:cNvSpPr txBox="1"/>
          <p:nvPr/>
        </p:nvSpPr>
        <p:spPr>
          <a:xfrm>
            <a:off x="4398719" y="1793389"/>
            <a:ext cx="553357" cy="369332"/>
          </a:xfrm>
          <a:prstGeom prst="rect">
            <a:avLst/>
          </a:prstGeom>
          <a:noFill/>
        </p:spPr>
        <p:txBody>
          <a:bodyPr wrap="none" rtlCol="0">
            <a:spAutoFit/>
          </a:bodyPr>
          <a:lstStyle/>
          <a:p>
            <a:r>
              <a:rPr lang="en-US"/>
              <a:t>(3a)</a:t>
            </a:r>
          </a:p>
        </p:txBody>
      </p:sp>
      <p:sp>
        <p:nvSpPr>
          <p:cNvPr id="73" name="TextBox 72">
            <a:extLst>
              <a:ext uri="{FF2B5EF4-FFF2-40B4-BE49-F238E27FC236}">
                <a16:creationId xmlns:a16="http://schemas.microsoft.com/office/drawing/2014/main" id="{A0B77046-ABDF-0948-6FA1-7980E526457D}"/>
              </a:ext>
            </a:extLst>
          </p:cNvPr>
          <p:cNvSpPr txBox="1"/>
          <p:nvPr/>
        </p:nvSpPr>
        <p:spPr>
          <a:xfrm>
            <a:off x="8228329" y="1467506"/>
            <a:ext cx="564578" cy="369332"/>
          </a:xfrm>
          <a:prstGeom prst="rect">
            <a:avLst/>
          </a:prstGeom>
          <a:noFill/>
        </p:spPr>
        <p:txBody>
          <a:bodyPr wrap="none" rtlCol="0">
            <a:spAutoFit/>
          </a:bodyPr>
          <a:lstStyle/>
          <a:p>
            <a:r>
              <a:rPr lang="en-US"/>
              <a:t>(1b)</a:t>
            </a:r>
          </a:p>
        </p:txBody>
      </p:sp>
      <p:sp>
        <p:nvSpPr>
          <p:cNvPr id="74" name="TextBox 73">
            <a:extLst>
              <a:ext uri="{FF2B5EF4-FFF2-40B4-BE49-F238E27FC236}">
                <a16:creationId xmlns:a16="http://schemas.microsoft.com/office/drawing/2014/main" id="{00AF9FAA-2670-B6AB-8832-A5CD09DE2CD7}"/>
              </a:ext>
            </a:extLst>
          </p:cNvPr>
          <p:cNvSpPr txBox="1"/>
          <p:nvPr/>
        </p:nvSpPr>
        <p:spPr>
          <a:xfrm flipH="1">
            <a:off x="8363422" y="3578645"/>
            <a:ext cx="609598" cy="369332"/>
          </a:xfrm>
          <a:prstGeom prst="rect">
            <a:avLst/>
          </a:prstGeom>
          <a:noFill/>
        </p:spPr>
        <p:txBody>
          <a:bodyPr wrap="square" rtlCol="0">
            <a:spAutoFit/>
          </a:bodyPr>
          <a:lstStyle/>
          <a:p>
            <a:r>
              <a:rPr lang="en-US"/>
              <a:t>(2b)</a:t>
            </a:r>
          </a:p>
        </p:txBody>
      </p:sp>
      <p:sp>
        <p:nvSpPr>
          <p:cNvPr id="75" name="TextBox 74">
            <a:extLst>
              <a:ext uri="{FF2B5EF4-FFF2-40B4-BE49-F238E27FC236}">
                <a16:creationId xmlns:a16="http://schemas.microsoft.com/office/drawing/2014/main" id="{190B6FFF-82EF-31E2-7235-E52E7E382DED}"/>
              </a:ext>
            </a:extLst>
          </p:cNvPr>
          <p:cNvSpPr txBox="1"/>
          <p:nvPr/>
        </p:nvSpPr>
        <p:spPr>
          <a:xfrm>
            <a:off x="5392656" y="2751836"/>
            <a:ext cx="564578" cy="369332"/>
          </a:xfrm>
          <a:prstGeom prst="rect">
            <a:avLst/>
          </a:prstGeom>
          <a:noFill/>
        </p:spPr>
        <p:txBody>
          <a:bodyPr wrap="none" rtlCol="0">
            <a:spAutoFit/>
          </a:bodyPr>
          <a:lstStyle/>
          <a:p>
            <a:r>
              <a:rPr lang="en-US"/>
              <a:t>(3b)</a:t>
            </a:r>
          </a:p>
        </p:txBody>
      </p:sp>
      <p:sp>
        <p:nvSpPr>
          <p:cNvPr id="76" name="TextBox 75">
            <a:extLst>
              <a:ext uri="{FF2B5EF4-FFF2-40B4-BE49-F238E27FC236}">
                <a16:creationId xmlns:a16="http://schemas.microsoft.com/office/drawing/2014/main" id="{4F1117C5-9BA0-7C6A-34B5-6A5EBD34DB84}"/>
              </a:ext>
            </a:extLst>
          </p:cNvPr>
          <p:cNvSpPr txBox="1"/>
          <p:nvPr/>
        </p:nvSpPr>
        <p:spPr>
          <a:xfrm>
            <a:off x="5982660" y="1878836"/>
            <a:ext cx="564578" cy="369332"/>
          </a:xfrm>
          <a:prstGeom prst="rect">
            <a:avLst/>
          </a:prstGeom>
          <a:noFill/>
        </p:spPr>
        <p:txBody>
          <a:bodyPr wrap="none" rtlCol="0">
            <a:spAutoFit/>
          </a:bodyPr>
          <a:lstStyle/>
          <a:p>
            <a:r>
              <a:rPr lang="en-US"/>
              <a:t>(4b)</a:t>
            </a:r>
          </a:p>
        </p:txBody>
      </p:sp>
      <p:sp>
        <p:nvSpPr>
          <p:cNvPr id="3" name="TextBox 2">
            <a:extLst>
              <a:ext uri="{FF2B5EF4-FFF2-40B4-BE49-F238E27FC236}">
                <a16:creationId xmlns:a16="http://schemas.microsoft.com/office/drawing/2014/main" id="{95ECCB0B-64CC-31A3-8F38-FA1F52464F4A}"/>
              </a:ext>
            </a:extLst>
          </p:cNvPr>
          <p:cNvSpPr txBox="1"/>
          <p:nvPr/>
        </p:nvSpPr>
        <p:spPr>
          <a:xfrm>
            <a:off x="8817511" y="6080504"/>
            <a:ext cx="2792636" cy="584775"/>
          </a:xfrm>
          <a:prstGeom prst="rect">
            <a:avLst/>
          </a:prstGeom>
          <a:solidFill>
            <a:srgbClr val="FFCC99"/>
          </a:solidFill>
        </p:spPr>
        <p:txBody>
          <a:bodyPr wrap="square" rtlCol="0">
            <a:spAutoFit/>
          </a:bodyPr>
          <a:lstStyle/>
          <a:p>
            <a:r>
              <a:rPr lang="en-US" sz="1600"/>
              <a:t>path </a:t>
            </a:r>
            <a:r>
              <a:rPr lang="en-US" sz="1600" i="1"/>
              <a:t>a</a:t>
            </a:r>
            <a:r>
              <a:rPr lang="en-US" sz="1600"/>
              <a:t> is how we’d do it w/o js</a:t>
            </a:r>
          </a:p>
          <a:p>
            <a:r>
              <a:rPr lang="en-US" sz="1600"/>
              <a:t>path </a:t>
            </a:r>
            <a:r>
              <a:rPr lang="en-US" sz="1600" i="1"/>
              <a:t>b</a:t>
            </a:r>
            <a:r>
              <a:rPr lang="en-US" sz="1600"/>
              <a:t> is with js and AJAX.</a:t>
            </a:r>
          </a:p>
        </p:txBody>
      </p:sp>
    </p:spTree>
    <p:extLst>
      <p:ext uri="{BB962C8B-B14F-4D97-AF65-F5344CB8AC3E}">
        <p14:creationId xmlns:p14="http://schemas.microsoft.com/office/powerpoint/2010/main" val="1504222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3924054" cy="523220"/>
          </a:xfrm>
          <a:prstGeom prst="rect">
            <a:avLst/>
          </a:prstGeom>
          <a:noFill/>
        </p:spPr>
        <p:txBody>
          <a:bodyPr wrap="square" rtlCol="0">
            <a:spAutoFit/>
          </a:bodyPr>
          <a:lstStyle/>
          <a:p>
            <a:r>
              <a:rPr lang="en-US" sz="2800" b="1" u="sng"/>
              <a:t>Declaring Variables</a:t>
            </a:r>
          </a:p>
        </p:txBody>
      </p:sp>
      <p:sp>
        <p:nvSpPr>
          <p:cNvPr id="14" name="TextBox 13">
            <a:extLst>
              <a:ext uri="{FF2B5EF4-FFF2-40B4-BE49-F238E27FC236}">
                <a16:creationId xmlns:a16="http://schemas.microsoft.com/office/drawing/2014/main" id="{1F8D306C-DD9B-4514-AE63-9593D561E570}"/>
              </a:ext>
            </a:extLst>
          </p:cNvPr>
          <p:cNvSpPr txBox="1"/>
          <p:nvPr/>
        </p:nvSpPr>
        <p:spPr>
          <a:xfrm>
            <a:off x="344396" y="934663"/>
            <a:ext cx="7460998" cy="584775"/>
          </a:xfrm>
          <a:prstGeom prst="rect">
            <a:avLst/>
          </a:prstGeom>
          <a:noFill/>
        </p:spPr>
        <p:txBody>
          <a:bodyPr wrap="square">
            <a:spAutoFit/>
          </a:bodyPr>
          <a:lstStyle/>
          <a:p>
            <a:r>
              <a:rPr lang="en-US" b="1"/>
              <a:t>Scope</a:t>
            </a:r>
            <a:endParaRPr lang="en-US" sz="1400" b="1"/>
          </a:p>
          <a:p>
            <a:r>
              <a:rPr lang="en-US" sz="1400"/>
              <a:t>There are a couple ways to declare a variable.</a:t>
            </a:r>
          </a:p>
        </p:txBody>
      </p:sp>
      <p:sp>
        <p:nvSpPr>
          <p:cNvPr id="15" name="TextBox 14">
            <a:extLst>
              <a:ext uri="{FF2B5EF4-FFF2-40B4-BE49-F238E27FC236}">
                <a16:creationId xmlns:a16="http://schemas.microsoft.com/office/drawing/2014/main" id="{85F72F48-4760-4E38-9A7C-6C58F25F420B}"/>
              </a:ext>
            </a:extLst>
          </p:cNvPr>
          <p:cNvSpPr txBox="1"/>
          <p:nvPr/>
        </p:nvSpPr>
        <p:spPr>
          <a:xfrm>
            <a:off x="431553" y="2498692"/>
            <a:ext cx="1022491" cy="307777"/>
          </a:xfrm>
          <a:prstGeom prst="rect">
            <a:avLst/>
          </a:prstGeom>
          <a:noFill/>
        </p:spPr>
        <p:txBody>
          <a:bodyPr wrap="square">
            <a:spAutoFit/>
          </a:bodyPr>
          <a:lstStyle/>
          <a:p>
            <a:r>
              <a:rPr lang="en-US" sz="1400"/>
              <a:t>var x = 27;</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574D76FE-FB66-4172-AE4A-11E8A7603021}"/>
                  </a:ext>
                </a:extLst>
              </p14:cNvPr>
              <p14:cNvContentPartPr/>
              <p14:nvPr/>
            </p14:nvContentPartPr>
            <p14:xfrm>
              <a:off x="1463070" y="2629708"/>
              <a:ext cx="1220400" cy="20520"/>
            </p14:xfrm>
          </p:contentPart>
        </mc:Choice>
        <mc:Fallback xmlns="">
          <p:pic>
            <p:nvPicPr>
              <p:cNvPr id="3" name="Ink 2">
                <a:extLst>
                  <a:ext uri="{FF2B5EF4-FFF2-40B4-BE49-F238E27FC236}">
                    <a16:creationId xmlns:a16="http://schemas.microsoft.com/office/drawing/2014/main" id="{574D76FE-FB66-4172-AE4A-11E8A7603021}"/>
                  </a:ext>
                </a:extLst>
              </p:cNvPr>
              <p:cNvPicPr/>
              <p:nvPr/>
            </p:nvPicPr>
            <p:blipFill>
              <a:blip r:embed="rId4"/>
              <a:stretch>
                <a:fillRect/>
              </a:stretch>
            </p:blipFill>
            <p:spPr>
              <a:xfrm>
                <a:off x="1454070" y="2620708"/>
                <a:ext cx="1238040" cy="38160"/>
              </a:xfrm>
              <a:prstGeom prst="rect">
                <a:avLst/>
              </a:prstGeom>
            </p:spPr>
          </p:pic>
        </mc:Fallback>
      </mc:AlternateContent>
      <p:sp>
        <p:nvSpPr>
          <p:cNvPr id="7" name="TextBox 6">
            <a:extLst>
              <a:ext uri="{FF2B5EF4-FFF2-40B4-BE49-F238E27FC236}">
                <a16:creationId xmlns:a16="http://schemas.microsoft.com/office/drawing/2014/main" id="{57B4AFE5-9B3D-4AF1-B90F-4DFDD5C6353B}"/>
              </a:ext>
            </a:extLst>
          </p:cNvPr>
          <p:cNvSpPr txBox="1"/>
          <p:nvPr/>
        </p:nvSpPr>
        <p:spPr>
          <a:xfrm>
            <a:off x="3084881" y="2442838"/>
            <a:ext cx="7692272" cy="738664"/>
          </a:xfrm>
          <a:prstGeom prst="rect">
            <a:avLst/>
          </a:prstGeom>
          <a:noFill/>
        </p:spPr>
        <p:txBody>
          <a:bodyPr wrap="square" rtlCol="0">
            <a:spAutoFit/>
          </a:bodyPr>
          <a:lstStyle/>
          <a:p>
            <a:r>
              <a:rPr lang="en-US" sz="1400" dirty="0"/>
              <a:t>If x is so declared inside a </a:t>
            </a:r>
            <a:r>
              <a:rPr lang="en-US" sz="1400"/>
              <a:t>block { }, </a:t>
            </a:r>
            <a:r>
              <a:rPr lang="en-US" sz="1400" dirty="0"/>
              <a:t>as would find in a </a:t>
            </a:r>
            <a:r>
              <a:rPr lang="en-US" sz="1400" i="1" dirty="0"/>
              <a:t>for</a:t>
            </a:r>
            <a:r>
              <a:rPr lang="en-US" sz="1400" dirty="0"/>
              <a:t> loop, or </a:t>
            </a:r>
            <a:r>
              <a:rPr lang="en-US" sz="1400" i="1" dirty="0"/>
              <a:t>class</a:t>
            </a:r>
            <a:r>
              <a:rPr lang="en-US" sz="1400" dirty="0"/>
              <a:t> definition, for instance, it can be accessed outside the block, and so is still global.  But not so, if it was declared inside a </a:t>
            </a:r>
            <a:r>
              <a:rPr lang="en-US" sz="1400" i="1" dirty="0"/>
              <a:t>function</a:t>
            </a:r>
            <a:r>
              <a:rPr lang="en-US" sz="1400" dirty="0"/>
              <a:t> block.  So it’s a little less global than the one above. </a:t>
            </a:r>
          </a:p>
        </p:txBody>
      </p:sp>
      <p:sp>
        <p:nvSpPr>
          <p:cNvPr id="16" name="TextBox 15">
            <a:extLst>
              <a:ext uri="{FF2B5EF4-FFF2-40B4-BE49-F238E27FC236}">
                <a16:creationId xmlns:a16="http://schemas.microsoft.com/office/drawing/2014/main" id="{E126D2E9-5000-4681-A55B-1C379B3544E7}"/>
              </a:ext>
            </a:extLst>
          </p:cNvPr>
          <p:cNvSpPr txBox="1"/>
          <p:nvPr/>
        </p:nvSpPr>
        <p:spPr>
          <a:xfrm>
            <a:off x="449180" y="1911948"/>
            <a:ext cx="779951" cy="307777"/>
          </a:xfrm>
          <a:prstGeom prst="rect">
            <a:avLst/>
          </a:prstGeom>
          <a:noFill/>
        </p:spPr>
        <p:txBody>
          <a:bodyPr wrap="square">
            <a:spAutoFit/>
          </a:bodyPr>
          <a:lstStyle/>
          <a:p>
            <a:r>
              <a:rPr lang="en-US" sz="1400"/>
              <a:t>x = 27;</a:t>
            </a:r>
          </a:p>
        </p:txBody>
      </p:sp>
      <mc:AlternateContent xmlns:mc="http://schemas.openxmlformats.org/markup-compatibility/2006" xmlns:p14="http://schemas.microsoft.com/office/powerpoint/2010/main">
        <mc:Choice Requires="p14">
          <p:contentPart p14:bwMode="auto" r:id="rId5">
            <p14:nvContentPartPr>
              <p14:cNvPr id="20" name="Ink 19">
                <a:extLst>
                  <a:ext uri="{FF2B5EF4-FFF2-40B4-BE49-F238E27FC236}">
                    <a16:creationId xmlns:a16="http://schemas.microsoft.com/office/drawing/2014/main" id="{40B3F130-1822-4A83-83AE-A1728527BE48}"/>
                  </a:ext>
                </a:extLst>
              </p14:cNvPr>
              <p14:cNvContentPartPr/>
              <p14:nvPr/>
            </p14:nvContentPartPr>
            <p14:xfrm>
              <a:off x="1480697" y="2042964"/>
              <a:ext cx="1220400" cy="20520"/>
            </p14:xfrm>
          </p:contentPart>
        </mc:Choice>
        <mc:Fallback xmlns="">
          <p:pic>
            <p:nvPicPr>
              <p:cNvPr id="20" name="Ink 19">
                <a:extLst>
                  <a:ext uri="{FF2B5EF4-FFF2-40B4-BE49-F238E27FC236}">
                    <a16:creationId xmlns:a16="http://schemas.microsoft.com/office/drawing/2014/main" id="{40B3F130-1822-4A83-83AE-A1728527BE48}"/>
                  </a:ext>
                </a:extLst>
              </p:cNvPr>
              <p:cNvPicPr/>
              <p:nvPr/>
            </p:nvPicPr>
            <p:blipFill>
              <a:blip r:embed="rId4"/>
              <a:stretch>
                <a:fillRect/>
              </a:stretch>
            </p:blipFill>
            <p:spPr>
              <a:xfrm>
                <a:off x="1471697" y="2033964"/>
                <a:ext cx="1238040" cy="38160"/>
              </a:xfrm>
              <a:prstGeom prst="rect">
                <a:avLst/>
              </a:prstGeom>
            </p:spPr>
          </p:pic>
        </mc:Fallback>
      </mc:AlternateContent>
      <p:sp>
        <p:nvSpPr>
          <p:cNvPr id="22" name="TextBox 21">
            <a:extLst>
              <a:ext uri="{FF2B5EF4-FFF2-40B4-BE49-F238E27FC236}">
                <a16:creationId xmlns:a16="http://schemas.microsoft.com/office/drawing/2014/main" id="{78D3E3C3-863C-4C1F-B1A6-48633A9B6953}"/>
              </a:ext>
            </a:extLst>
          </p:cNvPr>
          <p:cNvSpPr txBox="1"/>
          <p:nvPr/>
        </p:nvSpPr>
        <p:spPr>
          <a:xfrm>
            <a:off x="3102508" y="1846667"/>
            <a:ext cx="5319275" cy="307777"/>
          </a:xfrm>
          <a:prstGeom prst="rect">
            <a:avLst/>
          </a:prstGeom>
          <a:noFill/>
        </p:spPr>
        <p:txBody>
          <a:bodyPr wrap="square" rtlCol="0">
            <a:spAutoFit/>
          </a:bodyPr>
          <a:lstStyle/>
          <a:p>
            <a:r>
              <a:rPr lang="en-US" sz="1400"/>
              <a:t>If x is so declared, it is truly global, and can be accessed anywhere.</a:t>
            </a:r>
          </a:p>
        </p:txBody>
      </p:sp>
      <p:sp>
        <p:nvSpPr>
          <p:cNvPr id="23" name="TextBox 22">
            <a:extLst>
              <a:ext uri="{FF2B5EF4-FFF2-40B4-BE49-F238E27FC236}">
                <a16:creationId xmlns:a16="http://schemas.microsoft.com/office/drawing/2014/main" id="{493D0E05-BF95-4E83-96D5-E365EF97EA42}"/>
              </a:ext>
            </a:extLst>
          </p:cNvPr>
          <p:cNvSpPr txBox="1"/>
          <p:nvPr/>
        </p:nvSpPr>
        <p:spPr>
          <a:xfrm>
            <a:off x="449180" y="3293047"/>
            <a:ext cx="1022491" cy="307777"/>
          </a:xfrm>
          <a:prstGeom prst="rect">
            <a:avLst/>
          </a:prstGeom>
          <a:noFill/>
        </p:spPr>
        <p:txBody>
          <a:bodyPr wrap="square">
            <a:spAutoFit/>
          </a:bodyPr>
          <a:lstStyle/>
          <a:p>
            <a:r>
              <a:rPr lang="en-US" sz="1400"/>
              <a:t>let x = 27;</a:t>
            </a:r>
          </a:p>
        </p:txBody>
      </p:sp>
      <mc:AlternateContent xmlns:mc="http://schemas.openxmlformats.org/markup-compatibility/2006" xmlns:p14="http://schemas.microsoft.com/office/powerpoint/2010/main">
        <mc:Choice Requires="p14">
          <p:contentPart p14:bwMode="auto" r:id="rId6">
            <p14:nvContentPartPr>
              <p14:cNvPr id="24" name="Ink 23">
                <a:extLst>
                  <a:ext uri="{FF2B5EF4-FFF2-40B4-BE49-F238E27FC236}">
                    <a16:creationId xmlns:a16="http://schemas.microsoft.com/office/drawing/2014/main" id="{DE128DA5-2F64-402A-A06F-69BB8ACECC78}"/>
                  </a:ext>
                </a:extLst>
              </p14:cNvPr>
              <p14:cNvContentPartPr/>
              <p14:nvPr/>
            </p14:nvContentPartPr>
            <p14:xfrm>
              <a:off x="1480697" y="3424063"/>
              <a:ext cx="1220400" cy="20520"/>
            </p14:xfrm>
          </p:contentPart>
        </mc:Choice>
        <mc:Fallback xmlns="">
          <p:pic>
            <p:nvPicPr>
              <p:cNvPr id="24" name="Ink 23">
                <a:extLst>
                  <a:ext uri="{FF2B5EF4-FFF2-40B4-BE49-F238E27FC236}">
                    <a16:creationId xmlns:a16="http://schemas.microsoft.com/office/drawing/2014/main" id="{DE128DA5-2F64-402A-A06F-69BB8ACECC78}"/>
                  </a:ext>
                </a:extLst>
              </p:cNvPr>
              <p:cNvPicPr/>
              <p:nvPr/>
            </p:nvPicPr>
            <p:blipFill>
              <a:blip r:embed="rId7"/>
              <a:stretch>
                <a:fillRect/>
              </a:stretch>
            </p:blipFill>
            <p:spPr>
              <a:xfrm>
                <a:off x="1471697" y="3415063"/>
                <a:ext cx="1238040" cy="38160"/>
              </a:xfrm>
              <a:prstGeom prst="rect">
                <a:avLst/>
              </a:prstGeom>
            </p:spPr>
          </p:pic>
        </mc:Fallback>
      </mc:AlternateContent>
      <p:sp>
        <p:nvSpPr>
          <p:cNvPr id="25" name="TextBox 24">
            <a:extLst>
              <a:ext uri="{FF2B5EF4-FFF2-40B4-BE49-F238E27FC236}">
                <a16:creationId xmlns:a16="http://schemas.microsoft.com/office/drawing/2014/main" id="{30237114-982C-4964-9F84-A0DEFAF669B4}"/>
              </a:ext>
            </a:extLst>
          </p:cNvPr>
          <p:cNvSpPr txBox="1"/>
          <p:nvPr/>
        </p:nvSpPr>
        <p:spPr>
          <a:xfrm>
            <a:off x="3102508" y="3274901"/>
            <a:ext cx="7692272" cy="523220"/>
          </a:xfrm>
          <a:prstGeom prst="rect">
            <a:avLst/>
          </a:prstGeom>
          <a:noFill/>
        </p:spPr>
        <p:txBody>
          <a:bodyPr wrap="square" rtlCol="0">
            <a:spAutoFit/>
          </a:bodyPr>
          <a:lstStyle/>
          <a:p>
            <a:r>
              <a:rPr lang="en-US" sz="1400" dirty="0"/>
              <a:t>If x is so declared inside a </a:t>
            </a:r>
            <a:r>
              <a:rPr lang="en-US" sz="1400"/>
              <a:t>block { }, </a:t>
            </a:r>
            <a:r>
              <a:rPr lang="en-US" sz="1400" dirty="0"/>
              <a:t>it is inaccessible anywhere outside that block.  So less global than the two above.</a:t>
            </a:r>
          </a:p>
        </p:txBody>
      </p:sp>
      <p:sp>
        <p:nvSpPr>
          <p:cNvPr id="13" name="TextBox 12">
            <a:extLst>
              <a:ext uri="{FF2B5EF4-FFF2-40B4-BE49-F238E27FC236}">
                <a16:creationId xmlns:a16="http://schemas.microsoft.com/office/drawing/2014/main" id="{51FAE160-5B34-4D50-AC0D-E936C73CD19E}"/>
              </a:ext>
            </a:extLst>
          </p:cNvPr>
          <p:cNvSpPr txBox="1"/>
          <p:nvPr/>
        </p:nvSpPr>
        <p:spPr>
          <a:xfrm>
            <a:off x="458206" y="3889322"/>
            <a:ext cx="1220400" cy="307777"/>
          </a:xfrm>
          <a:prstGeom prst="rect">
            <a:avLst/>
          </a:prstGeom>
          <a:noFill/>
        </p:spPr>
        <p:txBody>
          <a:bodyPr wrap="square">
            <a:spAutoFit/>
          </a:bodyPr>
          <a:lstStyle/>
          <a:p>
            <a:r>
              <a:rPr lang="en-US" sz="1400"/>
              <a:t>const x = 27;</a:t>
            </a:r>
          </a:p>
        </p:txBody>
      </p:sp>
      <mc:AlternateContent xmlns:mc="http://schemas.openxmlformats.org/markup-compatibility/2006" xmlns:p14="http://schemas.microsoft.com/office/powerpoint/2010/main">
        <mc:Choice Requires="p14">
          <p:contentPart p14:bwMode="auto" r:id="rId8">
            <p14:nvContentPartPr>
              <p14:cNvPr id="17" name="Ink 16">
                <a:extLst>
                  <a:ext uri="{FF2B5EF4-FFF2-40B4-BE49-F238E27FC236}">
                    <a16:creationId xmlns:a16="http://schemas.microsoft.com/office/drawing/2014/main" id="{727CAE59-2EDC-4E3F-A1AE-35AEE0FBC201}"/>
                  </a:ext>
                </a:extLst>
              </p14:cNvPr>
              <p14:cNvContentPartPr/>
              <p14:nvPr/>
            </p14:nvContentPartPr>
            <p14:xfrm>
              <a:off x="1677275" y="4020338"/>
              <a:ext cx="1220400" cy="20520"/>
            </p14:xfrm>
          </p:contentPart>
        </mc:Choice>
        <mc:Fallback xmlns="">
          <p:pic>
            <p:nvPicPr>
              <p:cNvPr id="17" name="Ink 16">
                <a:extLst>
                  <a:ext uri="{FF2B5EF4-FFF2-40B4-BE49-F238E27FC236}">
                    <a16:creationId xmlns:a16="http://schemas.microsoft.com/office/drawing/2014/main" id="{727CAE59-2EDC-4E3F-A1AE-35AEE0FBC201}"/>
                  </a:ext>
                </a:extLst>
              </p:cNvPr>
              <p:cNvPicPr/>
              <p:nvPr/>
            </p:nvPicPr>
            <p:blipFill>
              <a:blip r:embed="rId7"/>
              <a:stretch>
                <a:fillRect/>
              </a:stretch>
            </p:blipFill>
            <p:spPr>
              <a:xfrm>
                <a:off x="1668275" y="4011338"/>
                <a:ext cx="1238040" cy="38160"/>
              </a:xfrm>
              <a:prstGeom prst="rect">
                <a:avLst/>
              </a:prstGeom>
            </p:spPr>
          </p:pic>
        </mc:Fallback>
      </mc:AlternateContent>
      <p:sp>
        <p:nvSpPr>
          <p:cNvPr id="18" name="TextBox 17">
            <a:extLst>
              <a:ext uri="{FF2B5EF4-FFF2-40B4-BE49-F238E27FC236}">
                <a16:creationId xmlns:a16="http://schemas.microsoft.com/office/drawing/2014/main" id="{C715368E-FBBC-4917-8992-1D7655D7E339}"/>
              </a:ext>
            </a:extLst>
          </p:cNvPr>
          <p:cNvSpPr txBox="1"/>
          <p:nvPr/>
        </p:nvSpPr>
        <p:spPr>
          <a:xfrm>
            <a:off x="3084881" y="3856047"/>
            <a:ext cx="2263763" cy="307777"/>
          </a:xfrm>
          <a:prstGeom prst="rect">
            <a:avLst/>
          </a:prstGeom>
          <a:noFill/>
        </p:spPr>
        <p:txBody>
          <a:bodyPr wrap="square" rtlCol="0">
            <a:spAutoFit/>
          </a:bodyPr>
          <a:lstStyle/>
          <a:p>
            <a:r>
              <a:rPr lang="en-US" sz="1400"/>
              <a:t>This has block { } scope.</a:t>
            </a:r>
          </a:p>
        </p:txBody>
      </p:sp>
      <p:sp>
        <p:nvSpPr>
          <p:cNvPr id="21" name="TextBox 20">
            <a:extLst>
              <a:ext uri="{FF2B5EF4-FFF2-40B4-BE49-F238E27FC236}">
                <a16:creationId xmlns:a16="http://schemas.microsoft.com/office/drawing/2014/main" id="{8F1CD4F2-C703-468B-BD6C-9B02E03AA586}"/>
              </a:ext>
            </a:extLst>
          </p:cNvPr>
          <p:cNvSpPr txBox="1"/>
          <p:nvPr/>
        </p:nvSpPr>
        <p:spPr>
          <a:xfrm>
            <a:off x="3102508" y="5073383"/>
            <a:ext cx="3537555" cy="338554"/>
          </a:xfrm>
          <a:prstGeom prst="rect">
            <a:avLst/>
          </a:prstGeom>
          <a:noFill/>
        </p:spPr>
        <p:txBody>
          <a:bodyPr wrap="square">
            <a:spAutoFit/>
          </a:bodyPr>
          <a:lstStyle/>
          <a:p>
            <a:r>
              <a:rPr lang="en-US" sz="1600" dirty="0"/>
              <a:t>const </a:t>
            </a:r>
            <a:r>
              <a:rPr lang="en-US" sz="1600" dirty="0" err="1"/>
              <a:t>greetingArray</a:t>
            </a:r>
            <a:r>
              <a:rPr lang="en-US" sz="1600" dirty="0"/>
              <a:t> = [“hi”, “Andrew”];</a:t>
            </a:r>
          </a:p>
        </p:txBody>
      </p:sp>
      <p:sp>
        <p:nvSpPr>
          <p:cNvPr id="26" name="TextBox 25">
            <a:extLst>
              <a:ext uri="{FF2B5EF4-FFF2-40B4-BE49-F238E27FC236}">
                <a16:creationId xmlns:a16="http://schemas.microsoft.com/office/drawing/2014/main" id="{4675458E-3BB7-4AE6-BDCA-B4B14DA26AEE}"/>
              </a:ext>
            </a:extLst>
          </p:cNvPr>
          <p:cNvSpPr txBox="1"/>
          <p:nvPr/>
        </p:nvSpPr>
        <p:spPr>
          <a:xfrm>
            <a:off x="3102508" y="4127064"/>
            <a:ext cx="8611428" cy="954107"/>
          </a:xfrm>
          <a:prstGeom prst="rect">
            <a:avLst/>
          </a:prstGeom>
          <a:noFill/>
        </p:spPr>
        <p:txBody>
          <a:bodyPr wrap="square">
            <a:spAutoFit/>
          </a:bodyPr>
          <a:lstStyle/>
          <a:p>
            <a:r>
              <a:rPr lang="en-US" sz="1400" dirty="0"/>
              <a:t>const is a keyword that indicates the variable will </a:t>
            </a:r>
            <a:r>
              <a:rPr lang="en-US" sz="1400" b="1" dirty="0"/>
              <a:t>always</a:t>
            </a:r>
            <a:r>
              <a:rPr lang="en-US" sz="1400" dirty="0"/>
              <a:t> be given by that value.  You have to declare and define the variable all in the same line.   A number variable declared as a const cannot be changed.  However, an array variable declared as a constant </a:t>
            </a:r>
            <a:r>
              <a:rPr lang="en-US" sz="1400" b="1" dirty="0"/>
              <a:t>can in fact be modified </a:t>
            </a:r>
            <a:r>
              <a:rPr lang="en-US" sz="1400" dirty="0"/>
              <a:t>by changing various elements, or adding elements.  But it cannot be changed wholesale all at once.  </a:t>
            </a:r>
          </a:p>
        </p:txBody>
      </p:sp>
      <p:sp>
        <p:nvSpPr>
          <p:cNvPr id="5" name="TextBox 4">
            <a:extLst>
              <a:ext uri="{FF2B5EF4-FFF2-40B4-BE49-F238E27FC236}">
                <a16:creationId xmlns:a16="http://schemas.microsoft.com/office/drawing/2014/main" id="{198E8440-E5B4-9E09-43F5-C7D7FB0A3DF1}"/>
              </a:ext>
            </a:extLst>
          </p:cNvPr>
          <p:cNvSpPr txBox="1"/>
          <p:nvPr/>
        </p:nvSpPr>
        <p:spPr>
          <a:xfrm>
            <a:off x="458742" y="6006633"/>
            <a:ext cx="3264310" cy="523220"/>
          </a:xfrm>
          <a:prstGeom prst="rect">
            <a:avLst/>
          </a:prstGeom>
          <a:noFill/>
          <a:ln>
            <a:solidFill>
              <a:srgbClr val="FF0000"/>
            </a:solidFill>
          </a:ln>
        </p:spPr>
        <p:txBody>
          <a:bodyPr wrap="square" rtlCol="0">
            <a:spAutoFit/>
          </a:bodyPr>
          <a:lstStyle/>
          <a:p>
            <a:r>
              <a:rPr lang="en-US" sz="1400"/>
              <a:t>you can declare variables inside for loops and things, as you go.</a:t>
            </a:r>
          </a:p>
        </p:txBody>
      </p:sp>
      <p:pic>
        <p:nvPicPr>
          <p:cNvPr id="6" name="Picture 5">
            <a:extLst>
              <a:ext uri="{FF2B5EF4-FFF2-40B4-BE49-F238E27FC236}">
                <a16:creationId xmlns:a16="http://schemas.microsoft.com/office/drawing/2014/main" id="{99CDA035-6223-9EF8-E911-B701464C617E}"/>
              </a:ext>
            </a:extLst>
          </p:cNvPr>
          <p:cNvPicPr>
            <a:picLocks noChangeAspect="1"/>
          </p:cNvPicPr>
          <p:nvPr/>
        </p:nvPicPr>
        <p:blipFill>
          <a:blip r:embed="rId9"/>
          <a:stretch>
            <a:fillRect/>
          </a:stretch>
        </p:blipFill>
        <p:spPr>
          <a:xfrm>
            <a:off x="4366048" y="5983636"/>
            <a:ext cx="2792193" cy="630767"/>
          </a:xfrm>
          <a:prstGeom prst="rect">
            <a:avLst/>
          </a:prstGeom>
        </p:spPr>
      </p:pic>
      <p:sp>
        <p:nvSpPr>
          <p:cNvPr id="8" name="TextBox 7">
            <a:extLst>
              <a:ext uri="{FF2B5EF4-FFF2-40B4-BE49-F238E27FC236}">
                <a16:creationId xmlns:a16="http://schemas.microsoft.com/office/drawing/2014/main" id="{A1FD37D9-910E-4AF2-DEE0-12057F2CA817}"/>
              </a:ext>
            </a:extLst>
          </p:cNvPr>
          <p:cNvSpPr txBox="1"/>
          <p:nvPr/>
        </p:nvSpPr>
        <p:spPr>
          <a:xfrm>
            <a:off x="8421783" y="5852744"/>
            <a:ext cx="3485082" cy="738664"/>
          </a:xfrm>
          <a:prstGeom prst="rect">
            <a:avLst/>
          </a:prstGeom>
          <a:noFill/>
          <a:ln w="19050">
            <a:solidFill>
              <a:srgbClr val="FF0000"/>
            </a:solidFill>
          </a:ln>
        </p:spPr>
        <p:txBody>
          <a:bodyPr wrap="square" rtlCol="0">
            <a:spAutoFit/>
          </a:bodyPr>
          <a:lstStyle/>
          <a:p>
            <a:r>
              <a:rPr lang="en-US" sz="1400"/>
              <a:t>when you see </a:t>
            </a:r>
            <a:r>
              <a:rPr lang="en-US" sz="1400" i="1"/>
              <a:t>this.variable_name </a:t>
            </a:r>
            <a:r>
              <a:rPr lang="en-US" sz="1400"/>
              <a:t>inside a </a:t>
            </a:r>
            <a:r>
              <a:rPr lang="en-US" sz="1400" i="1"/>
              <a:t>function</a:t>
            </a:r>
            <a:r>
              <a:rPr lang="en-US" sz="1400"/>
              <a:t>, it’s refering to the definition variable_name located outside the function.</a:t>
            </a:r>
          </a:p>
        </p:txBody>
      </p:sp>
    </p:spTree>
    <p:extLst>
      <p:ext uri="{BB962C8B-B14F-4D97-AF65-F5344CB8AC3E}">
        <p14:creationId xmlns:p14="http://schemas.microsoft.com/office/powerpoint/2010/main" val="217976789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249317" y="164967"/>
            <a:ext cx="1085495" cy="523220"/>
          </a:xfrm>
          <a:prstGeom prst="rect">
            <a:avLst/>
          </a:prstGeom>
          <a:noFill/>
        </p:spPr>
        <p:txBody>
          <a:bodyPr wrap="square" rtlCol="0">
            <a:spAutoFit/>
          </a:bodyPr>
          <a:lstStyle/>
          <a:p>
            <a:r>
              <a:rPr lang="en-US" sz="2800" b="1" u="sng"/>
              <a:t>AJAX</a:t>
            </a:r>
          </a:p>
        </p:txBody>
      </p:sp>
      <p:pic>
        <p:nvPicPr>
          <p:cNvPr id="8" name="Picture 7">
            <a:extLst>
              <a:ext uri="{FF2B5EF4-FFF2-40B4-BE49-F238E27FC236}">
                <a16:creationId xmlns:a16="http://schemas.microsoft.com/office/drawing/2014/main" id="{B5C94724-7207-49F7-8FF7-2E30072FDD05}"/>
              </a:ext>
            </a:extLst>
          </p:cNvPr>
          <p:cNvPicPr>
            <a:picLocks noChangeAspect="1"/>
          </p:cNvPicPr>
          <p:nvPr/>
        </p:nvPicPr>
        <p:blipFill>
          <a:blip r:embed="rId3"/>
          <a:stretch>
            <a:fillRect/>
          </a:stretch>
        </p:blipFill>
        <p:spPr>
          <a:xfrm>
            <a:off x="501013" y="1278296"/>
            <a:ext cx="8124513" cy="2314587"/>
          </a:xfrm>
          <a:prstGeom prst="rect">
            <a:avLst/>
          </a:prstGeom>
        </p:spPr>
      </p:pic>
      <p:sp>
        <p:nvSpPr>
          <p:cNvPr id="9" name="TextBox 8">
            <a:extLst>
              <a:ext uri="{FF2B5EF4-FFF2-40B4-BE49-F238E27FC236}">
                <a16:creationId xmlns:a16="http://schemas.microsoft.com/office/drawing/2014/main" id="{6F4C49D0-9C6F-4615-B099-E5859E46E155}"/>
              </a:ext>
            </a:extLst>
          </p:cNvPr>
          <p:cNvSpPr txBox="1"/>
          <p:nvPr/>
        </p:nvSpPr>
        <p:spPr>
          <a:xfrm>
            <a:off x="501013" y="886117"/>
            <a:ext cx="7964257" cy="307777"/>
          </a:xfrm>
          <a:prstGeom prst="rect">
            <a:avLst/>
          </a:prstGeom>
          <a:noFill/>
        </p:spPr>
        <p:txBody>
          <a:bodyPr wrap="square" rtlCol="0">
            <a:spAutoFit/>
          </a:bodyPr>
          <a:lstStyle/>
          <a:p>
            <a:r>
              <a:rPr lang="en-US" sz="1400"/>
              <a:t>Here’s an example of submitting data from a form.  First block is the form in the html block.  </a:t>
            </a:r>
          </a:p>
        </p:txBody>
      </p:sp>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A48B55D6-4A24-4B00-B705-8E48AB970891}"/>
                  </a:ext>
                </a:extLst>
              </p14:cNvPr>
              <p14:cNvContentPartPr/>
              <p14:nvPr/>
            </p14:nvContentPartPr>
            <p14:xfrm>
              <a:off x="5391713" y="2133925"/>
              <a:ext cx="3557520" cy="1027080"/>
            </p14:xfrm>
          </p:contentPart>
        </mc:Choice>
        <mc:Fallback xmlns="">
          <p:pic>
            <p:nvPicPr>
              <p:cNvPr id="10" name="Ink 9">
                <a:extLst>
                  <a:ext uri="{FF2B5EF4-FFF2-40B4-BE49-F238E27FC236}">
                    <a16:creationId xmlns:a16="http://schemas.microsoft.com/office/drawing/2014/main" id="{A48B55D6-4A24-4B00-B705-8E48AB970891}"/>
                  </a:ext>
                </a:extLst>
              </p:cNvPr>
              <p:cNvPicPr/>
              <p:nvPr/>
            </p:nvPicPr>
            <p:blipFill>
              <a:blip r:embed="rId5"/>
              <a:stretch>
                <a:fillRect/>
              </a:stretch>
            </p:blipFill>
            <p:spPr>
              <a:xfrm>
                <a:off x="5383073" y="2124925"/>
                <a:ext cx="3575160" cy="1044720"/>
              </a:xfrm>
              <a:prstGeom prst="rect">
                <a:avLst/>
              </a:prstGeom>
            </p:spPr>
          </p:pic>
        </mc:Fallback>
      </mc:AlternateContent>
      <p:sp>
        <p:nvSpPr>
          <p:cNvPr id="11" name="TextBox 10">
            <a:extLst>
              <a:ext uri="{FF2B5EF4-FFF2-40B4-BE49-F238E27FC236}">
                <a16:creationId xmlns:a16="http://schemas.microsoft.com/office/drawing/2014/main" id="{49859B53-6BFD-4454-AFD1-A8F4E1A0C9F1}"/>
              </a:ext>
            </a:extLst>
          </p:cNvPr>
          <p:cNvSpPr txBox="1"/>
          <p:nvPr/>
        </p:nvSpPr>
        <p:spPr>
          <a:xfrm>
            <a:off x="9115720" y="1866504"/>
            <a:ext cx="2575267" cy="738664"/>
          </a:xfrm>
          <a:prstGeom prst="rect">
            <a:avLst/>
          </a:prstGeom>
          <a:noFill/>
        </p:spPr>
        <p:txBody>
          <a:bodyPr wrap="square" rtlCol="0">
            <a:spAutoFit/>
          </a:bodyPr>
          <a:lstStyle/>
          <a:p>
            <a:r>
              <a:rPr lang="en-US" sz="1400"/>
              <a:t>So addComment is the AJAX function that gets executed when click on submit button.</a:t>
            </a:r>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C81D4FED-E294-4C5B-9810-3AF0DFD0F239}"/>
                  </a:ext>
                </a:extLst>
              </p14:cNvPr>
              <p14:cNvContentPartPr/>
              <p14:nvPr/>
            </p14:nvContentPartPr>
            <p14:xfrm>
              <a:off x="4279313" y="5750241"/>
              <a:ext cx="360" cy="360"/>
            </p14:xfrm>
          </p:contentPart>
        </mc:Choice>
        <mc:Fallback xmlns="">
          <p:pic>
            <p:nvPicPr>
              <p:cNvPr id="12" name="Ink 11">
                <a:extLst>
                  <a:ext uri="{FF2B5EF4-FFF2-40B4-BE49-F238E27FC236}">
                    <a16:creationId xmlns:a16="http://schemas.microsoft.com/office/drawing/2014/main" id="{C81D4FED-E294-4C5B-9810-3AF0DFD0F239}"/>
                  </a:ext>
                </a:extLst>
              </p:cNvPr>
              <p:cNvPicPr/>
              <p:nvPr/>
            </p:nvPicPr>
            <p:blipFill>
              <a:blip r:embed="rId7"/>
              <a:stretch>
                <a:fillRect/>
              </a:stretch>
            </p:blipFill>
            <p:spPr>
              <a:xfrm>
                <a:off x="4270313" y="5741241"/>
                <a:ext cx="18000" cy="18000"/>
              </a:xfrm>
              <a:prstGeom prst="rect">
                <a:avLst/>
              </a:prstGeom>
            </p:spPr>
          </p:pic>
        </mc:Fallback>
      </mc:AlternateContent>
      <p:pic>
        <p:nvPicPr>
          <p:cNvPr id="25" name="Picture 24">
            <a:extLst>
              <a:ext uri="{FF2B5EF4-FFF2-40B4-BE49-F238E27FC236}">
                <a16:creationId xmlns:a16="http://schemas.microsoft.com/office/drawing/2014/main" id="{BE297441-E6CC-4936-96FE-E68F3D664C15}"/>
              </a:ext>
            </a:extLst>
          </p:cNvPr>
          <p:cNvPicPr>
            <a:picLocks noChangeAspect="1"/>
          </p:cNvPicPr>
          <p:nvPr/>
        </p:nvPicPr>
        <p:blipFill>
          <a:blip r:embed="rId8"/>
          <a:stretch>
            <a:fillRect/>
          </a:stretch>
        </p:blipFill>
        <p:spPr>
          <a:xfrm>
            <a:off x="501013" y="4148631"/>
            <a:ext cx="7068711" cy="2554748"/>
          </a:xfrm>
          <a:prstGeom prst="rect">
            <a:avLst/>
          </a:prstGeom>
        </p:spPr>
      </p:pic>
      <mc:AlternateContent xmlns:mc="http://schemas.openxmlformats.org/markup-compatibility/2006" xmlns:p14="http://schemas.microsoft.com/office/powerpoint/2010/main">
        <mc:Choice Requires="p14">
          <p:contentPart p14:bwMode="auto" r:id="rId9">
            <p14:nvContentPartPr>
              <p14:cNvPr id="26" name="Ink 25">
                <a:extLst>
                  <a:ext uri="{FF2B5EF4-FFF2-40B4-BE49-F238E27FC236}">
                    <a16:creationId xmlns:a16="http://schemas.microsoft.com/office/drawing/2014/main" id="{7D043F4B-C2F3-4007-B004-67A6CE7399B7}"/>
                  </a:ext>
                </a:extLst>
              </p14:cNvPr>
              <p14:cNvContentPartPr/>
              <p14:nvPr/>
            </p14:nvContentPartPr>
            <p14:xfrm>
              <a:off x="6183713" y="5080641"/>
              <a:ext cx="1762200" cy="38520"/>
            </p14:xfrm>
          </p:contentPart>
        </mc:Choice>
        <mc:Fallback xmlns="">
          <p:pic>
            <p:nvPicPr>
              <p:cNvPr id="26" name="Ink 25">
                <a:extLst>
                  <a:ext uri="{FF2B5EF4-FFF2-40B4-BE49-F238E27FC236}">
                    <a16:creationId xmlns:a16="http://schemas.microsoft.com/office/drawing/2014/main" id="{7D043F4B-C2F3-4007-B004-67A6CE7399B7}"/>
                  </a:ext>
                </a:extLst>
              </p:cNvPr>
              <p:cNvPicPr/>
              <p:nvPr/>
            </p:nvPicPr>
            <p:blipFill>
              <a:blip r:embed="rId10"/>
              <a:stretch>
                <a:fillRect/>
              </a:stretch>
            </p:blipFill>
            <p:spPr>
              <a:xfrm>
                <a:off x="6174713" y="5071641"/>
                <a:ext cx="1779840" cy="56160"/>
              </a:xfrm>
              <a:prstGeom prst="rect">
                <a:avLst/>
              </a:prstGeom>
            </p:spPr>
          </p:pic>
        </mc:Fallback>
      </mc:AlternateContent>
      <p:sp>
        <p:nvSpPr>
          <p:cNvPr id="27" name="TextBox 26">
            <a:extLst>
              <a:ext uri="{FF2B5EF4-FFF2-40B4-BE49-F238E27FC236}">
                <a16:creationId xmlns:a16="http://schemas.microsoft.com/office/drawing/2014/main" id="{8008D8F8-82DE-45D5-A791-A8A1B198236D}"/>
              </a:ext>
            </a:extLst>
          </p:cNvPr>
          <p:cNvSpPr txBox="1"/>
          <p:nvPr/>
        </p:nvSpPr>
        <p:spPr>
          <a:xfrm>
            <a:off x="8201319" y="4711309"/>
            <a:ext cx="3836709" cy="738664"/>
          </a:xfrm>
          <a:prstGeom prst="rect">
            <a:avLst/>
          </a:prstGeom>
          <a:noFill/>
        </p:spPr>
        <p:txBody>
          <a:bodyPr wrap="square" rtlCol="0">
            <a:spAutoFit/>
          </a:bodyPr>
          <a:lstStyle/>
          <a:p>
            <a:r>
              <a:rPr lang="en-US" sz="1400"/>
              <a:t>The request.send() function down at bottom requires the information to be stringified.  So that’s what we’re doing here.</a:t>
            </a:r>
          </a:p>
        </p:txBody>
      </p:sp>
      <p:sp>
        <p:nvSpPr>
          <p:cNvPr id="28" name="TextBox 27">
            <a:extLst>
              <a:ext uri="{FF2B5EF4-FFF2-40B4-BE49-F238E27FC236}">
                <a16:creationId xmlns:a16="http://schemas.microsoft.com/office/drawing/2014/main" id="{F66F6A27-EBC8-4C4A-94C2-5B4461842B65}"/>
              </a:ext>
            </a:extLst>
          </p:cNvPr>
          <p:cNvSpPr txBox="1"/>
          <p:nvPr/>
        </p:nvSpPr>
        <p:spPr>
          <a:xfrm>
            <a:off x="501013" y="3780982"/>
            <a:ext cx="5594987" cy="307777"/>
          </a:xfrm>
          <a:prstGeom prst="rect">
            <a:avLst/>
          </a:prstGeom>
          <a:noFill/>
        </p:spPr>
        <p:txBody>
          <a:bodyPr wrap="square" rtlCol="0">
            <a:spAutoFit/>
          </a:bodyPr>
          <a:lstStyle/>
          <a:p>
            <a:r>
              <a:rPr lang="en-US" sz="1400"/>
              <a:t>Then we have the addComment() function defined in a javascript block.</a:t>
            </a:r>
          </a:p>
        </p:txBody>
      </p:sp>
      <mc:AlternateContent xmlns:mc="http://schemas.openxmlformats.org/markup-compatibility/2006" xmlns:p14="http://schemas.microsoft.com/office/powerpoint/2010/main">
        <mc:Choice Requires="p14">
          <p:contentPart p14:bwMode="auto" r:id="rId11">
            <p14:nvContentPartPr>
              <p14:cNvPr id="3" name="Ink 2">
                <a:extLst>
                  <a:ext uri="{FF2B5EF4-FFF2-40B4-BE49-F238E27FC236}">
                    <a16:creationId xmlns:a16="http://schemas.microsoft.com/office/drawing/2014/main" id="{A45D190C-0B64-42FE-A260-C7DD369A81DC}"/>
                  </a:ext>
                </a:extLst>
              </p14:cNvPr>
              <p14:cNvContentPartPr/>
              <p14:nvPr/>
            </p14:nvContentPartPr>
            <p14:xfrm>
              <a:off x="2346113" y="3053732"/>
              <a:ext cx="5404320" cy="1265760"/>
            </p14:xfrm>
          </p:contentPart>
        </mc:Choice>
        <mc:Fallback xmlns="">
          <p:pic>
            <p:nvPicPr>
              <p:cNvPr id="3" name="Ink 2">
                <a:extLst>
                  <a:ext uri="{FF2B5EF4-FFF2-40B4-BE49-F238E27FC236}">
                    <a16:creationId xmlns:a16="http://schemas.microsoft.com/office/drawing/2014/main" id="{A45D190C-0B64-42FE-A260-C7DD369A81DC}"/>
                  </a:ext>
                </a:extLst>
              </p:cNvPr>
              <p:cNvPicPr/>
              <p:nvPr/>
            </p:nvPicPr>
            <p:blipFill>
              <a:blip r:embed="rId12"/>
              <a:stretch>
                <a:fillRect/>
              </a:stretch>
            </p:blipFill>
            <p:spPr>
              <a:xfrm>
                <a:off x="2337113" y="3045092"/>
                <a:ext cx="5421960" cy="12834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 name="Ink 3">
                <a:extLst>
                  <a:ext uri="{FF2B5EF4-FFF2-40B4-BE49-F238E27FC236}">
                    <a16:creationId xmlns:a16="http://schemas.microsoft.com/office/drawing/2014/main" id="{56F5079E-B9CA-4CD4-8E60-0146F723B6BA}"/>
                  </a:ext>
                </a:extLst>
              </p14:cNvPr>
              <p14:cNvContentPartPr/>
              <p14:nvPr/>
            </p14:nvContentPartPr>
            <p14:xfrm>
              <a:off x="9539273" y="6032732"/>
              <a:ext cx="360" cy="360"/>
            </p14:xfrm>
          </p:contentPart>
        </mc:Choice>
        <mc:Fallback xmlns="">
          <p:pic>
            <p:nvPicPr>
              <p:cNvPr id="4" name="Ink 3">
                <a:extLst>
                  <a:ext uri="{FF2B5EF4-FFF2-40B4-BE49-F238E27FC236}">
                    <a16:creationId xmlns:a16="http://schemas.microsoft.com/office/drawing/2014/main" id="{56F5079E-B9CA-4CD4-8E60-0146F723B6BA}"/>
                  </a:ext>
                </a:extLst>
              </p:cNvPr>
              <p:cNvPicPr/>
              <p:nvPr/>
            </p:nvPicPr>
            <p:blipFill>
              <a:blip r:embed="rId14"/>
              <a:stretch>
                <a:fillRect/>
              </a:stretch>
            </p:blipFill>
            <p:spPr>
              <a:xfrm>
                <a:off x="9530633" y="602409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A3A903D9-9AC6-448D-8B07-8CADC516E05D}"/>
                  </a:ext>
                </a:extLst>
              </p14:cNvPr>
              <p14:cNvContentPartPr/>
              <p14:nvPr/>
            </p14:nvContentPartPr>
            <p14:xfrm>
              <a:off x="1699913" y="5099252"/>
              <a:ext cx="6256080" cy="1547640"/>
            </p14:xfrm>
          </p:contentPart>
        </mc:Choice>
        <mc:Fallback xmlns="">
          <p:pic>
            <p:nvPicPr>
              <p:cNvPr id="6" name="Ink 5">
                <a:extLst>
                  <a:ext uri="{FF2B5EF4-FFF2-40B4-BE49-F238E27FC236}">
                    <a16:creationId xmlns:a16="http://schemas.microsoft.com/office/drawing/2014/main" id="{A3A903D9-9AC6-448D-8B07-8CADC516E05D}"/>
                  </a:ext>
                </a:extLst>
              </p:cNvPr>
              <p:cNvPicPr/>
              <p:nvPr/>
            </p:nvPicPr>
            <p:blipFill>
              <a:blip r:embed="rId16"/>
              <a:stretch>
                <a:fillRect/>
              </a:stretch>
            </p:blipFill>
            <p:spPr>
              <a:xfrm>
                <a:off x="1691273" y="5090612"/>
                <a:ext cx="6273720" cy="1565280"/>
              </a:xfrm>
              <a:prstGeom prst="rect">
                <a:avLst/>
              </a:prstGeom>
            </p:spPr>
          </p:pic>
        </mc:Fallback>
      </mc:AlternateContent>
    </p:spTree>
    <p:extLst>
      <p:ext uri="{BB962C8B-B14F-4D97-AF65-F5344CB8AC3E}">
        <p14:creationId xmlns:p14="http://schemas.microsoft.com/office/powerpoint/2010/main" val="294769235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249317" y="249809"/>
            <a:ext cx="1085495" cy="523220"/>
          </a:xfrm>
          <a:prstGeom prst="rect">
            <a:avLst/>
          </a:prstGeom>
          <a:noFill/>
        </p:spPr>
        <p:txBody>
          <a:bodyPr wrap="square" rtlCol="0">
            <a:spAutoFit/>
          </a:bodyPr>
          <a:lstStyle/>
          <a:p>
            <a:r>
              <a:rPr lang="en-US" sz="2800" b="1" u="sng"/>
              <a:t>AJAX</a:t>
            </a:r>
          </a:p>
        </p:txBody>
      </p:sp>
      <p:sp>
        <p:nvSpPr>
          <p:cNvPr id="9" name="TextBox 8">
            <a:extLst>
              <a:ext uri="{FF2B5EF4-FFF2-40B4-BE49-F238E27FC236}">
                <a16:creationId xmlns:a16="http://schemas.microsoft.com/office/drawing/2014/main" id="{6F4C49D0-9C6F-4615-B099-E5859E46E155}"/>
              </a:ext>
            </a:extLst>
          </p:cNvPr>
          <p:cNvSpPr txBox="1"/>
          <p:nvPr/>
        </p:nvSpPr>
        <p:spPr>
          <a:xfrm>
            <a:off x="501012" y="989814"/>
            <a:ext cx="10471787" cy="523220"/>
          </a:xfrm>
          <a:prstGeom prst="rect">
            <a:avLst/>
          </a:prstGeom>
          <a:noFill/>
        </p:spPr>
        <p:txBody>
          <a:bodyPr wrap="square" rtlCol="0">
            <a:spAutoFit/>
          </a:bodyPr>
          <a:lstStyle/>
          <a:p>
            <a:r>
              <a:rPr lang="en-US" sz="1400"/>
              <a:t>And here’s the php file  “Comment_Box.php”, FWIW, that handles the data submitted, and outputs the response string.  Note that the external &lt;DOCTYPE html&gt; tag, etc., were removed from this file, because for some reason the echo function was outputting them.  </a:t>
            </a:r>
          </a:p>
        </p:txBody>
      </p:sp>
      <p:pic>
        <p:nvPicPr>
          <p:cNvPr id="6" name="Picture 5">
            <a:extLst>
              <a:ext uri="{FF2B5EF4-FFF2-40B4-BE49-F238E27FC236}">
                <a16:creationId xmlns:a16="http://schemas.microsoft.com/office/drawing/2014/main" id="{CB4AADD1-F179-4C0C-BE5A-3C23A2752353}"/>
              </a:ext>
            </a:extLst>
          </p:cNvPr>
          <p:cNvPicPr>
            <a:picLocks noChangeAspect="1"/>
          </p:cNvPicPr>
          <p:nvPr/>
        </p:nvPicPr>
        <p:blipFill>
          <a:blip r:embed="rId3"/>
          <a:stretch>
            <a:fillRect/>
          </a:stretch>
        </p:blipFill>
        <p:spPr>
          <a:xfrm>
            <a:off x="501012" y="1817444"/>
            <a:ext cx="8557844" cy="4433986"/>
          </a:xfrm>
          <a:prstGeom prst="rect">
            <a:avLst/>
          </a:prstGeom>
        </p:spPr>
      </p:pic>
    </p:spTree>
    <p:extLst>
      <p:ext uri="{BB962C8B-B14F-4D97-AF65-F5344CB8AC3E}">
        <p14:creationId xmlns:p14="http://schemas.microsoft.com/office/powerpoint/2010/main" val="261816255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109310" y="159936"/>
            <a:ext cx="1189890" cy="523220"/>
          </a:xfrm>
          <a:prstGeom prst="rect">
            <a:avLst/>
          </a:prstGeom>
          <a:noFill/>
        </p:spPr>
        <p:txBody>
          <a:bodyPr wrap="square" rtlCol="0">
            <a:spAutoFit/>
          </a:bodyPr>
          <a:lstStyle/>
          <a:p>
            <a:r>
              <a:rPr lang="en-US" sz="2800" b="1" u="sng"/>
              <a:t>AJAX</a:t>
            </a:r>
            <a:endParaRPr lang="en-US" sz="2800" b="1" u="sng" dirty="0"/>
          </a:p>
        </p:txBody>
      </p:sp>
      <p:sp>
        <p:nvSpPr>
          <p:cNvPr id="9" name="TextBox 8">
            <a:extLst>
              <a:ext uri="{FF2B5EF4-FFF2-40B4-BE49-F238E27FC236}">
                <a16:creationId xmlns:a16="http://schemas.microsoft.com/office/drawing/2014/main" id="{A6EADB64-A8D3-1BCE-8D31-6B6A2BDC448C}"/>
              </a:ext>
            </a:extLst>
          </p:cNvPr>
          <p:cNvSpPr txBox="1"/>
          <p:nvPr/>
        </p:nvSpPr>
        <p:spPr>
          <a:xfrm>
            <a:off x="386564" y="6155411"/>
            <a:ext cx="3045549" cy="307777"/>
          </a:xfrm>
          <a:prstGeom prst="rect">
            <a:avLst/>
          </a:prstGeom>
          <a:noFill/>
        </p:spPr>
        <p:txBody>
          <a:bodyPr wrap="square">
            <a:spAutoFit/>
          </a:bodyPr>
          <a:lstStyle/>
          <a:p>
            <a:r>
              <a:rPr lang="en-US" sz="1400"/>
              <a:t>what to do to HTML file with result;          </a:t>
            </a:r>
          </a:p>
        </p:txBody>
      </p:sp>
      <p:sp>
        <p:nvSpPr>
          <p:cNvPr id="3" name="TextBox 2">
            <a:extLst>
              <a:ext uri="{FF2B5EF4-FFF2-40B4-BE49-F238E27FC236}">
                <a16:creationId xmlns:a16="http://schemas.microsoft.com/office/drawing/2014/main" id="{93DD8F8E-488E-A223-6C78-87FF9F2B0AB6}"/>
              </a:ext>
            </a:extLst>
          </p:cNvPr>
          <p:cNvSpPr txBox="1"/>
          <p:nvPr/>
        </p:nvSpPr>
        <p:spPr>
          <a:xfrm>
            <a:off x="457659" y="1581738"/>
            <a:ext cx="3734696" cy="523220"/>
          </a:xfrm>
          <a:prstGeom prst="rect">
            <a:avLst/>
          </a:prstGeom>
          <a:noFill/>
        </p:spPr>
        <p:txBody>
          <a:bodyPr wrap="square">
            <a:spAutoFit/>
          </a:bodyPr>
          <a:lstStyle/>
          <a:p>
            <a:r>
              <a:rPr lang="en-US" sz="1400"/>
              <a:t>&lt;input type = File&gt;</a:t>
            </a:r>
          </a:p>
          <a:p>
            <a:r>
              <a:rPr lang="en-US" sz="1400"/>
              <a:t> &lt;button type = button, onclick = engage()&gt;</a:t>
            </a:r>
          </a:p>
        </p:txBody>
      </p:sp>
      <p:sp>
        <p:nvSpPr>
          <p:cNvPr id="5" name="TextBox 4">
            <a:extLst>
              <a:ext uri="{FF2B5EF4-FFF2-40B4-BE49-F238E27FC236}">
                <a16:creationId xmlns:a16="http://schemas.microsoft.com/office/drawing/2014/main" id="{7D91141C-1B61-445F-A3C6-02D6E0DFC835}"/>
              </a:ext>
            </a:extLst>
          </p:cNvPr>
          <p:cNvSpPr txBox="1"/>
          <p:nvPr/>
        </p:nvSpPr>
        <p:spPr>
          <a:xfrm>
            <a:off x="457659" y="928183"/>
            <a:ext cx="11165632" cy="523220"/>
          </a:xfrm>
          <a:prstGeom prst="rect">
            <a:avLst/>
          </a:prstGeom>
          <a:noFill/>
        </p:spPr>
        <p:txBody>
          <a:bodyPr wrap="square" rtlCol="0">
            <a:spAutoFit/>
          </a:bodyPr>
          <a:lstStyle/>
          <a:p>
            <a:r>
              <a:rPr lang="en-US" sz="1400"/>
              <a:t>Here’s another way to do this kind of thing.  This code is for uploading an image file to the server,, and posting what it sends back.  This doesn’t require putting the file in a Form from the HTML end.  We’ll do that in the js end.  So in HTML, we can just say:</a:t>
            </a:r>
          </a:p>
        </p:txBody>
      </p:sp>
      <p:sp>
        <p:nvSpPr>
          <p:cNvPr id="7" name="TextBox 6">
            <a:extLst>
              <a:ext uri="{FF2B5EF4-FFF2-40B4-BE49-F238E27FC236}">
                <a16:creationId xmlns:a16="http://schemas.microsoft.com/office/drawing/2014/main" id="{9714F987-B57F-97A9-50A8-164E42EDE152}"/>
              </a:ext>
            </a:extLst>
          </p:cNvPr>
          <p:cNvSpPr txBox="1"/>
          <p:nvPr/>
        </p:nvSpPr>
        <p:spPr>
          <a:xfrm>
            <a:off x="5074807" y="1814067"/>
            <a:ext cx="4162499" cy="307777"/>
          </a:xfrm>
          <a:prstGeom prst="rect">
            <a:avLst/>
          </a:prstGeom>
          <a:noFill/>
        </p:spPr>
        <p:txBody>
          <a:bodyPr wrap="square" rtlCol="0">
            <a:spAutoFit/>
          </a:bodyPr>
          <a:lstStyle/>
          <a:p>
            <a:r>
              <a:rPr lang="en-US" sz="1400"/>
              <a:t> engage() is the function that Javascript will execute:</a:t>
            </a:r>
          </a:p>
        </p:txBody>
      </p:sp>
      <p:sp>
        <p:nvSpPr>
          <p:cNvPr id="10" name="TextBox 9">
            <a:extLst>
              <a:ext uri="{FF2B5EF4-FFF2-40B4-BE49-F238E27FC236}">
                <a16:creationId xmlns:a16="http://schemas.microsoft.com/office/drawing/2014/main" id="{6082DD3C-9172-329E-86ED-CA342C8F50BF}"/>
              </a:ext>
            </a:extLst>
          </p:cNvPr>
          <p:cNvSpPr txBox="1"/>
          <p:nvPr/>
        </p:nvSpPr>
        <p:spPr>
          <a:xfrm>
            <a:off x="457659" y="2882313"/>
            <a:ext cx="2070937" cy="307777"/>
          </a:xfrm>
          <a:prstGeom prst="rect">
            <a:avLst/>
          </a:prstGeom>
          <a:noFill/>
        </p:spPr>
        <p:txBody>
          <a:bodyPr wrap="square">
            <a:spAutoFit/>
          </a:bodyPr>
          <a:lstStyle/>
          <a:p>
            <a:r>
              <a:rPr lang="en-US" sz="1400"/>
              <a:t>Form = new FormData();</a:t>
            </a:r>
          </a:p>
        </p:txBody>
      </p:sp>
      <mc:AlternateContent xmlns:mc="http://schemas.openxmlformats.org/markup-compatibility/2006" xmlns:p14="http://schemas.microsoft.com/office/powerpoint/2010/main">
        <mc:Choice Requires="p14">
          <p:contentPart p14:bwMode="auto" r:id="rId2">
            <p14:nvContentPartPr>
              <p14:cNvPr id="14" name="Ink 13">
                <a:extLst>
                  <a:ext uri="{FF2B5EF4-FFF2-40B4-BE49-F238E27FC236}">
                    <a16:creationId xmlns:a16="http://schemas.microsoft.com/office/drawing/2014/main" id="{D9B2128C-2094-AA68-1ECC-B1DAB446A874}"/>
                  </a:ext>
                </a:extLst>
              </p14:cNvPr>
              <p14:cNvContentPartPr/>
              <p14:nvPr/>
            </p14:nvContentPartPr>
            <p14:xfrm>
              <a:off x="3862712" y="1911825"/>
              <a:ext cx="978840" cy="96120"/>
            </p14:xfrm>
          </p:contentPart>
        </mc:Choice>
        <mc:Fallback xmlns="">
          <p:pic>
            <p:nvPicPr>
              <p:cNvPr id="14" name="Ink 13">
                <a:extLst>
                  <a:ext uri="{FF2B5EF4-FFF2-40B4-BE49-F238E27FC236}">
                    <a16:creationId xmlns:a16="http://schemas.microsoft.com/office/drawing/2014/main" id="{D9B2128C-2094-AA68-1ECC-B1DAB446A874}"/>
                  </a:ext>
                </a:extLst>
              </p:cNvPr>
              <p:cNvPicPr/>
              <p:nvPr/>
            </p:nvPicPr>
            <p:blipFill>
              <a:blip r:embed="rId3"/>
              <a:stretch>
                <a:fillRect/>
              </a:stretch>
            </p:blipFill>
            <p:spPr>
              <a:xfrm>
                <a:off x="3856592" y="1905705"/>
                <a:ext cx="991080" cy="108360"/>
              </a:xfrm>
              <a:prstGeom prst="rect">
                <a:avLst/>
              </a:prstGeom>
            </p:spPr>
          </p:pic>
        </mc:Fallback>
      </mc:AlternateContent>
      <p:sp>
        <p:nvSpPr>
          <p:cNvPr id="15" name="TextBox 14">
            <a:extLst>
              <a:ext uri="{FF2B5EF4-FFF2-40B4-BE49-F238E27FC236}">
                <a16:creationId xmlns:a16="http://schemas.microsoft.com/office/drawing/2014/main" id="{0D049A94-E5DA-BEDD-A354-9F078FCE30FA}"/>
              </a:ext>
            </a:extLst>
          </p:cNvPr>
          <p:cNvSpPr txBox="1"/>
          <p:nvPr/>
        </p:nvSpPr>
        <p:spPr>
          <a:xfrm>
            <a:off x="457659" y="2329644"/>
            <a:ext cx="7538676" cy="307777"/>
          </a:xfrm>
          <a:prstGeom prst="rect">
            <a:avLst/>
          </a:prstGeom>
          <a:noFill/>
        </p:spPr>
        <p:txBody>
          <a:bodyPr wrap="square" rtlCol="0">
            <a:spAutoFit/>
          </a:bodyPr>
          <a:lstStyle/>
          <a:p>
            <a:r>
              <a:rPr lang="en-US" sz="1400"/>
              <a:t>So in jscript somewhere, we put the following guys in the function </a:t>
            </a:r>
            <a:r>
              <a:rPr lang="en-US" sz="1400" b="1"/>
              <a:t>async function engage() { }</a:t>
            </a:r>
          </a:p>
        </p:txBody>
      </p:sp>
      <p:sp>
        <p:nvSpPr>
          <p:cNvPr id="17" name="TextBox 16">
            <a:extLst>
              <a:ext uri="{FF2B5EF4-FFF2-40B4-BE49-F238E27FC236}">
                <a16:creationId xmlns:a16="http://schemas.microsoft.com/office/drawing/2014/main" id="{E251834B-A716-826F-B536-CB00E843B8F9}"/>
              </a:ext>
            </a:extLst>
          </p:cNvPr>
          <p:cNvSpPr txBox="1"/>
          <p:nvPr/>
        </p:nvSpPr>
        <p:spPr>
          <a:xfrm>
            <a:off x="457659" y="3396582"/>
            <a:ext cx="2640104" cy="307777"/>
          </a:xfrm>
          <a:prstGeom prst="rect">
            <a:avLst/>
          </a:prstGeom>
          <a:noFill/>
        </p:spPr>
        <p:txBody>
          <a:bodyPr wrap="square">
            <a:spAutoFit/>
          </a:bodyPr>
          <a:lstStyle/>
          <a:p>
            <a:r>
              <a:rPr lang="en-US" sz="1400"/>
              <a:t>Form.append(“key”, file);</a:t>
            </a:r>
          </a:p>
        </p:txBody>
      </p:sp>
      <p:sp>
        <p:nvSpPr>
          <p:cNvPr id="19" name="TextBox 18">
            <a:extLst>
              <a:ext uri="{FF2B5EF4-FFF2-40B4-BE49-F238E27FC236}">
                <a16:creationId xmlns:a16="http://schemas.microsoft.com/office/drawing/2014/main" id="{26E9975F-8A7D-C4EF-2C34-02BE3EB2D773}"/>
              </a:ext>
            </a:extLst>
          </p:cNvPr>
          <p:cNvSpPr txBox="1"/>
          <p:nvPr/>
        </p:nvSpPr>
        <p:spPr>
          <a:xfrm>
            <a:off x="3722689" y="2886186"/>
            <a:ext cx="7900602" cy="307777"/>
          </a:xfrm>
          <a:prstGeom prst="rect">
            <a:avLst/>
          </a:prstGeom>
          <a:noFill/>
        </p:spPr>
        <p:txBody>
          <a:bodyPr wrap="square" rtlCol="0">
            <a:spAutoFit/>
          </a:bodyPr>
          <a:lstStyle/>
          <a:p>
            <a:r>
              <a:rPr lang="en-US" sz="1400"/>
              <a:t> this seems to create a Form structure, like we would have if we had put the information in an HTML form,</a:t>
            </a:r>
          </a:p>
        </p:txBody>
      </p:sp>
      <mc:AlternateContent xmlns:mc="http://schemas.openxmlformats.org/markup-compatibility/2006" xmlns:p14="http://schemas.microsoft.com/office/powerpoint/2010/main">
        <mc:Choice Requires="p14">
          <p:contentPart p14:bwMode="auto" r:id="rId4">
            <p14:nvContentPartPr>
              <p14:cNvPr id="20" name="Ink 19">
                <a:extLst>
                  <a:ext uri="{FF2B5EF4-FFF2-40B4-BE49-F238E27FC236}">
                    <a16:creationId xmlns:a16="http://schemas.microsoft.com/office/drawing/2014/main" id="{2D3F2714-5FBA-5596-7B8A-FC0C0EB9970C}"/>
                  </a:ext>
                </a:extLst>
              </p14:cNvPr>
              <p14:cNvContentPartPr/>
              <p14:nvPr/>
            </p14:nvContentPartPr>
            <p14:xfrm>
              <a:off x="2510594" y="2983944"/>
              <a:ext cx="978840" cy="96120"/>
            </p14:xfrm>
          </p:contentPart>
        </mc:Choice>
        <mc:Fallback xmlns="">
          <p:pic>
            <p:nvPicPr>
              <p:cNvPr id="20" name="Ink 19">
                <a:extLst>
                  <a:ext uri="{FF2B5EF4-FFF2-40B4-BE49-F238E27FC236}">
                    <a16:creationId xmlns:a16="http://schemas.microsoft.com/office/drawing/2014/main" id="{2D3F2714-5FBA-5596-7B8A-FC0C0EB9970C}"/>
                  </a:ext>
                </a:extLst>
              </p:cNvPr>
              <p:cNvPicPr/>
              <p:nvPr/>
            </p:nvPicPr>
            <p:blipFill>
              <a:blip r:embed="rId3"/>
              <a:stretch>
                <a:fillRect/>
              </a:stretch>
            </p:blipFill>
            <p:spPr>
              <a:xfrm>
                <a:off x="2504474" y="2977824"/>
                <a:ext cx="991080" cy="108360"/>
              </a:xfrm>
              <a:prstGeom prst="rect">
                <a:avLst/>
              </a:prstGeom>
            </p:spPr>
          </p:pic>
        </mc:Fallback>
      </mc:AlternateContent>
      <p:sp>
        <p:nvSpPr>
          <p:cNvPr id="22" name="TextBox 21">
            <a:extLst>
              <a:ext uri="{FF2B5EF4-FFF2-40B4-BE49-F238E27FC236}">
                <a16:creationId xmlns:a16="http://schemas.microsoft.com/office/drawing/2014/main" id="{8E82DE22-B5F7-61CB-CC27-61869C10027F}"/>
              </a:ext>
            </a:extLst>
          </p:cNvPr>
          <p:cNvSpPr txBox="1"/>
          <p:nvPr/>
        </p:nvSpPr>
        <p:spPr>
          <a:xfrm>
            <a:off x="4226997" y="3328569"/>
            <a:ext cx="7749649" cy="523220"/>
          </a:xfrm>
          <a:prstGeom prst="rect">
            <a:avLst/>
          </a:prstGeom>
          <a:noFill/>
        </p:spPr>
        <p:txBody>
          <a:bodyPr wrap="square" rtlCol="0">
            <a:spAutoFit/>
          </a:bodyPr>
          <a:lstStyle/>
          <a:p>
            <a:r>
              <a:rPr lang="en-US" sz="1400"/>
              <a:t>and we append the uploaded file to it, and give a “key” to reference it, like with dictionary.  Could refer to the file by, say, </a:t>
            </a:r>
            <a:r>
              <a:rPr lang="en-US" sz="1400" i="1"/>
              <a:t>document.getElementsByTagName(“input”).files[0]</a:t>
            </a:r>
          </a:p>
        </p:txBody>
      </p:sp>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EAD57DF5-945F-FDD4-6C96-425193CCC374}"/>
                  </a:ext>
                </a:extLst>
              </p14:cNvPr>
              <p14:cNvContentPartPr/>
              <p14:nvPr/>
            </p14:nvContentPartPr>
            <p14:xfrm>
              <a:off x="3036233" y="3502410"/>
              <a:ext cx="978840" cy="96120"/>
            </p14:xfrm>
          </p:contentPart>
        </mc:Choice>
        <mc:Fallback xmlns="">
          <p:pic>
            <p:nvPicPr>
              <p:cNvPr id="23" name="Ink 22">
                <a:extLst>
                  <a:ext uri="{FF2B5EF4-FFF2-40B4-BE49-F238E27FC236}">
                    <a16:creationId xmlns:a16="http://schemas.microsoft.com/office/drawing/2014/main" id="{EAD57DF5-945F-FDD4-6C96-425193CCC374}"/>
                  </a:ext>
                </a:extLst>
              </p:cNvPr>
              <p:cNvPicPr/>
              <p:nvPr/>
            </p:nvPicPr>
            <p:blipFill>
              <a:blip r:embed="rId6"/>
              <a:stretch>
                <a:fillRect/>
              </a:stretch>
            </p:blipFill>
            <p:spPr>
              <a:xfrm>
                <a:off x="3030113" y="3496290"/>
                <a:ext cx="991080" cy="108360"/>
              </a:xfrm>
              <a:prstGeom prst="rect">
                <a:avLst/>
              </a:prstGeom>
            </p:spPr>
          </p:pic>
        </mc:Fallback>
      </mc:AlternateContent>
      <p:sp>
        <p:nvSpPr>
          <p:cNvPr id="25" name="TextBox 24">
            <a:extLst>
              <a:ext uri="{FF2B5EF4-FFF2-40B4-BE49-F238E27FC236}">
                <a16:creationId xmlns:a16="http://schemas.microsoft.com/office/drawing/2014/main" id="{E3C5C742-236D-894B-D50B-C46880D059BE}"/>
              </a:ext>
            </a:extLst>
          </p:cNvPr>
          <p:cNvSpPr txBox="1"/>
          <p:nvPr/>
        </p:nvSpPr>
        <p:spPr>
          <a:xfrm>
            <a:off x="440657" y="4179947"/>
            <a:ext cx="5336072" cy="307777"/>
          </a:xfrm>
          <a:prstGeom prst="rect">
            <a:avLst/>
          </a:prstGeom>
          <a:noFill/>
        </p:spPr>
        <p:txBody>
          <a:bodyPr wrap="square">
            <a:spAutoFit/>
          </a:bodyPr>
          <a:lstStyle/>
          <a:p>
            <a:r>
              <a:rPr lang="en-US" sz="1400"/>
              <a:t>response = const await fetch(“url.php”, {method: “post”, body: Form}); </a:t>
            </a:r>
          </a:p>
        </p:txBody>
      </p:sp>
      <mc:AlternateContent xmlns:mc="http://schemas.openxmlformats.org/markup-compatibility/2006" xmlns:p14="http://schemas.microsoft.com/office/powerpoint/2010/main">
        <mc:Choice Requires="p14">
          <p:contentPart p14:bwMode="auto" r:id="rId7">
            <p14:nvContentPartPr>
              <p14:cNvPr id="26" name="Ink 25">
                <a:extLst>
                  <a:ext uri="{FF2B5EF4-FFF2-40B4-BE49-F238E27FC236}">
                    <a16:creationId xmlns:a16="http://schemas.microsoft.com/office/drawing/2014/main" id="{D2579BCC-8778-CB18-744D-63F5ACA2482A}"/>
                  </a:ext>
                </a:extLst>
              </p14:cNvPr>
              <p14:cNvContentPartPr/>
              <p14:nvPr/>
            </p14:nvContentPartPr>
            <p14:xfrm>
              <a:off x="5826815" y="4327117"/>
              <a:ext cx="427320" cy="68040"/>
            </p14:xfrm>
          </p:contentPart>
        </mc:Choice>
        <mc:Fallback xmlns="">
          <p:pic>
            <p:nvPicPr>
              <p:cNvPr id="26" name="Ink 25">
                <a:extLst>
                  <a:ext uri="{FF2B5EF4-FFF2-40B4-BE49-F238E27FC236}">
                    <a16:creationId xmlns:a16="http://schemas.microsoft.com/office/drawing/2014/main" id="{D2579BCC-8778-CB18-744D-63F5ACA2482A}"/>
                  </a:ext>
                </a:extLst>
              </p:cNvPr>
              <p:cNvPicPr/>
              <p:nvPr/>
            </p:nvPicPr>
            <p:blipFill>
              <a:blip r:embed="rId8"/>
              <a:stretch>
                <a:fillRect/>
              </a:stretch>
            </p:blipFill>
            <p:spPr>
              <a:xfrm>
                <a:off x="5820695" y="4320997"/>
                <a:ext cx="439560" cy="80280"/>
              </a:xfrm>
              <a:prstGeom prst="rect">
                <a:avLst/>
              </a:prstGeom>
            </p:spPr>
          </p:pic>
        </mc:Fallback>
      </mc:AlternateContent>
      <p:sp>
        <p:nvSpPr>
          <p:cNvPr id="27" name="TextBox 26">
            <a:extLst>
              <a:ext uri="{FF2B5EF4-FFF2-40B4-BE49-F238E27FC236}">
                <a16:creationId xmlns:a16="http://schemas.microsoft.com/office/drawing/2014/main" id="{A90BF4C3-48D5-D8E5-51D8-9BDFB79D5095}"/>
              </a:ext>
            </a:extLst>
          </p:cNvPr>
          <p:cNvSpPr txBox="1"/>
          <p:nvPr/>
        </p:nvSpPr>
        <p:spPr>
          <a:xfrm>
            <a:off x="6541797" y="4097646"/>
            <a:ext cx="5336072" cy="738664"/>
          </a:xfrm>
          <a:prstGeom prst="rect">
            <a:avLst/>
          </a:prstGeom>
          <a:noFill/>
        </p:spPr>
        <p:txBody>
          <a:bodyPr wrap="square" rtlCol="0">
            <a:spAutoFit/>
          </a:bodyPr>
          <a:lstStyle/>
          <a:p>
            <a:r>
              <a:rPr lang="en-US" sz="1400"/>
              <a:t>now we’re sending the data to our server “url.php”.  The method is “post”, like before.  And the information we’re attaching is the Form from the first line.  </a:t>
            </a:r>
          </a:p>
        </p:txBody>
      </p:sp>
      <p:sp>
        <p:nvSpPr>
          <p:cNvPr id="29" name="TextBox 28">
            <a:extLst>
              <a:ext uri="{FF2B5EF4-FFF2-40B4-BE49-F238E27FC236}">
                <a16:creationId xmlns:a16="http://schemas.microsoft.com/office/drawing/2014/main" id="{3E90D977-ED05-33E1-5DAC-F3C364FCD6A3}"/>
              </a:ext>
            </a:extLst>
          </p:cNvPr>
          <p:cNvSpPr txBox="1"/>
          <p:nvPr/>
        </p:nvSpPr>
        <p:spPr>
          <a:xfrm>
            <a:off x="444243" y="4951972"/>
            <a:ext cx="2908332" cy="307777"/>
          </a:xfrm>
          <a:prstGeom prst="rect">
            <a:avLst/>
          </a:prstGeom>
          <a:noFill/>
        </p:spPr>
        <p:txBody>
          <a:bodyPr wrap="square">
            <a:spAutoFit/>
          </a:bodyPr>
          <a:lstStyle/>
          <a:p>
            <a:r>
              <a:rPr lang="en-US" sz="1400"/>
              <a:t>result = const await response.json();</a:t>
            </a:r>
          </a:p>
        </p:txBody>
      </p:sp>
      <mc:AlternateContent xmlns:mc="http://schemas.openxmlformats.org/markup-compatibility/2006" xmlns:p14="http://schemas.microsoft.com/office/powerpoint/2010/main">
        <mc:Choice Requires="p14">
          <p:contentPart p14:bwMode="auto" r:id="rId9">
            <p14:nvContentPartPr>
              <p14:cNvPr id="31" name="Ink 30">
                <a:extLst>
                  <a:ext uri="{FF2B5EF4-FFF2-40B4-BE49-F238E27FC236}">
                    <a16:creationId xmlns:a16="http://schemas.microsoft.com/office/drawing/2014/main" id="{1B8B7F4A-998B-7E32-0CA1-EB6538F026F6}"/>
                  </a:ext>
                </a:extLst>
              </p14:cNvPr>
              <p14:cNvContentPartPr/>
              <p14:nvPr/>
            </p14:nvContentPartPr>
            <p14:xfrm>
              <a:off x="3350685" y="5125619"/>
              <a:ext cx="427320" cy="68040"/>
            </p14:xfrm>
          </p:contentPart>
        </mc:Choice>
        <mc:Fallback xmlns="">
          <p:pic>
            <p:nvPicPr>
              <p:cNvPr id="31" name="Ink 30">
                <a:extLst>
                  <a:ext uri="{FF2B5EF4-FFF2-40B4-BE49-F238E27FC236}">
                    <a16:creationId xmlns:a16="http://schemas.microsoft.com/office/drawing/2014/main" id="{1B8B7F4A-998B-7E32-0CA1-EB6538F026F6}"/>
                  </a:ext>
                </a:extLst>
              </p:cNvPr>
              <p:cNvPicPr/>
              <p:nvPr/>
            </p:nvPicPr>
            <p:blipFill>
              <a:blip r:embed="rId8"/>
              <a:stretch>
                <a:fillRect/>
              </a:stretch>
            </p:blipFill>
            <p:spPr>
              <a:xfrm>
                <a:off x="3344565" y="5119499"/>
                <a:ext cx="439560" cy="80280"/>
              </a:xfrm>
              <a:prstGeom prst="rect">
                <a:avLst/>
              </a:prstGeom>
            </p:spPr>
          </p:pic>
        </mc:Fallback>
      </mc:AlternateContent>
      <p:sp>
        <p:nvSpPr>
          <p:cNvPr id="32" name="TextBox 31">
            <a:extLst>
              <a:ext uri="{FF2B5EF4-FFF2-40B4-BE49-F238E27FC236}">
                <a16:creationId xmlns:a16="http://schemas.microsoft.com/office/drawing/2014/main" id="{F791DA82-4B3C-8281-CDFF-2AC41427A5E7}"/>
              </a:ext>
            </a:extLst>
          </p:cNvPr>
          <p:cNvSpPr txBox="1"/>
          <p:nvPr/>
        </p:nvSpPr>
        <p:spPr>
          <a:xfrm>
            <a:off x="4015073" y="4928941"/>
            <a:ext cx="7536225" cy="954107"/>
          </a:xfrm>
          <a:prstGeom prst="rect">
            <a:avLst/>
          </a:prstGeom>
          <a:noFill/>
        </p:spPr>
        <p:txBody>
          <a:bodyPr wrap="square" rtlCol="0">
            <a:spAutoFit/>
          </a:bodyPr>
          <a:lstStyle/>
          <a:p>
            <a:r>
              <a:rPr lang="en-US" sz="1400"/>
              <a:t>it seems that the response variable defined above will carry response of the server, once the server responds.  We can access its response via response.json().  And we store this in the variable result.  I believe this presumes that we’re sending the information from our server as a JSON object = {key: value, key:value, etc.}.  And we can access the values via result.key.  Might see FastAPI file.  </a:t>
            </a:r>
          </a:p>
        </p:txBody>
      </p:sp>
      <mc:AlternateContent xmlns:mc="http://schemas.openxmlformats.org/markup-compatibility/2006" xmlns:p14="http://schemas.microsoft.com/office/powerpoint/2010/main">
        <mc:Choice Requires="p14">
          <p:contentPart p14:bwMode="auto" r:id="rId10">
            <p14:nvContentPartPr>
              <p14:cNvPr id="33" name="Ink 32">
                <a:extLst>
                  <a:ext uri="{FF2B5EF4-FFF2-40B4-BE49-F238E27FC236}">
                    <a16:creationId xmlns:a16="http://schemas.microsoft.com/office/drawing/2014/main" id="{49EB9D91-12F1-79F3-3AFC-39176D80CB81}"/>
                  </a:ext>
                </a:extLst>
              </p14:cNvPr>
              <p14:cNvContentPartPr/>
              <p14:nvPr/>
            </p14:nvContentPartPr>
            <p14:xfrm>
              <a:off x="3369034" y="6300610"/>
              <a:ext cx="588717" cy="93738"/>
            </p14:xfrm>
          </p:contentPart>
        </mc:Choice>
        <mc:Fallback xmlns="">
          <p:pic>
            <p:nvPicPr>
              <p:cNvPr id="33" name="Ink 32">
                <a:extLst>
                  <a:ext uri="{FF2B5EF4-FFF2-40B4-BE49-F238E27FC236}">
                    <a16:creationId xmlns:a16="http://schemas.microsoft.com/office/drawing/2014/main" id="{49EB9D91-12F1-79F3-3AFC-39176D80CB81}"/>
                  </a:ext>
                </a:extLst>
              </p:cNvPr>
              <p:cNvPicPr/>
              <p:nvPr/>
            </p:nvPicPr>
            <p:blipFill>
              <a:blip r:embed="rId8"/>
              <a:stretch>
                <a:fillRect/>
              </a:stretch>
            </p:blipFill>
            <p:spPr>
              <a:xfrm>
                <a:off x="3362913" y="6294481"/>
                <a:ext cx="600959" cy="105996"/>
              </a:xfrm>
              <a:prstGeom prst="rect">
                <a:avLst/>
              </a:prstGeom>
            </p:spPr>
          </p:pic>
        </mc:Fallback>
      </mc:AlternateContent>
      <p:sp>
        <p:nvSpPr>
          <p:cNvPr id="34" name="TextBox 33">
            <a:extLst>
              <a:ext uri="{FF2B5EF4-FFF2-40B4-BE49-F238E27FC236}">
                <a16:creationId xmlns:a16="http://schemas.microsoft.com/office/drawing/2014/main" id="{89519A4E-6C0A-627D-595C-3D4E4B8FFE6E}"/>
              </a:ext>
            </a:extLst>
          </p:cNvPr>
          <p:cNvSpPr txBox="1"/>
          <p:nvPr/>
        </p:nvSpPr>
        <p:spPr>
          <a:xfrm>
            <a:off x="4192355" y="6117226"/>
            <a:ext cx="5495731" cy="523220"/>
          </a:xfrm>
          <a:prstGeom prst="rect">
            <a:avLst/>
          </a:prstGeom>
          <a:noFill/>
        </p:spPr>
        <p:txBody>
          <a:bodyPr wrap="square" rtlCol="0">
            <a:spAutoFit/>
          </a:bodyPr>
          <a:lstStyle/>
          <a:p>
            <a:r>
              <a:rPr lang="en-US" sz="1400"/>
              <a:t>the last thing we include in our async engage() function is the javascript instructions to carry out on the HTML file with the </a:t>
            </a:r>
            <a:r>
              <a:rPr lang="en-US" sz="1400" i="1"/>
              <a:t>result</a:t>
            </a:r>
            <a:r>
              <a:rPr lang="en-US" sz="1400"/>
              <a:t> we got back.  </a:t>
            </a:r>
          </a:p>
        </p:txBody>
      </p:sp>
    </p:spTree>
    <p:extLst>
      <p:ext uri="{BB962C8B-B14F-4D97-AF65-F5344CB8AC3E}">
        <p14:creationId xmlns:p14="http://schemas.microsoft.com/office/powerpoint/2010/main" val="38854070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5109310" y="159936"/>
            <a:ext cx="1189890" cy="523220"/>
          </a:xfrm>
          <a:prstGeom prst="rect">
            <a:avLst/>
          </a:prstGeom>
          <a:noFill/>
        </p:spPr>
        <p:txBody>
          <a:bodyPr wrap="square" rtlCol="0">
            <a:spAutoFit/>
          </a:bodyPr>
          <a:lstStyle/>
          <a:p>
            <a:r>
              <a:rPr lang="en-US" sz="2800" b="1" u="sng"/>
              <a:t>AJAX</a:t>
            </a:r>
            <a:endParaRPr lang="en-US" sz="2800" b="1" u="sng" dirty="0"/>
          </a:p>
        </p:txBody>
      </p:sp>
      <p:sp>
        <p:nvSpPr>
          <p:cNvPr id="11" name="TextBox 10">
            <a:extLst>
              <a:ext uri="{FF2B5EF4-FFF2-40B4-BE49-F238E27FC236}">
                <a16:creationId xmlns:a16="http://schemas.microsoft.com/office/drawing/2014/main" id="{00C0A98F-CD8D-4239-9506-293979D17965}"/>
              </a:ext>
            </a:extLst>
          </p:cNvPr>
          <p:cNvSpPr txBox="1"/>
          <p:nvPr/>
        </p:nvSpPr>
        <p:spPr>
          <a:xfrm>
            <a:off x="2813579" y="1252816"/>
            <a:ext cx="3824249" cy="369332"/>
          </a:xfrm>
          <a:prstGeom prst="rect">
            <a:avLst/>
          </a:prstGeom>
          <a:noFill/>
          <a:ln>
            <a:solidFill>
              <a:schemeClr val="accent1"/>
            </a:solidFill>
          </a:ln>
        </p:spPr>
        <p:txBody>
          <a:bodyPr wrap="square" rtlCol="0">
            <a:spAutoFit/>
          </a:bodyPr>
          <a:lstStyle/>
          <a:p>
            <a:r>
              <a:rPr lang="en-US" dirty="0"/>
              <a:t>HTML/CSS</a:t>
            </a:r>
          </a:p>
        </p:txBody>
      </p:sp>
      <p:sp>
        <p:nvSpPr>
          <p:cNvPr id="12" name="TextBox 11">
            <a:extLst>
              <a:ext uri="{FF2B5EF4-FFF2-40B4-BE49-F238E27FC236}">
                <a16:creationId xmlns:a16="http://schemas.microsoft.com/office/drawing/2014/main" id="{B37F2CC0-9F3C-473E-A7EC-4B1ADE23032E}"/>
              </a:ext>
            </a:extLst>
          </p:cNvPr>
          <p:cNvSpPr txBox="1"/>
          <p:nvPr/>
        </p:nvSpPr>
        <p:spPr>
          <a:xfrm>
            <a:off x="5619506" y="4007845"/>
            <a:ext cx="1173638" cy="369332"/>
          </a:xfrm>
          <a:prstGeom prst="rect">
            <a:avLst/>
          </a:prstGeom>
          <a:noFill/>
          <a:ln>
            <a:solidFill>
              <a:srgbClr val="FF0000"/>
            </a:solidFill>
          </a:ln>
        </p:spPr>
        <p:txBody>
          <a:bodyPr wrap="square" rtlCol="0">
            <a:spAutoFit/>
          </a:bodyPr>
          <a:lstStyle/>
          <a:p>
            <a:r>
              <a:rPr lang="en-US" dirty="0" err="1"/>
              <a:t>Javascript</a:t>
            </a:r>
            <a:endParaRPr lang="en-US" dirty="0"/>
          </a:p>
        </p:txBody>
      </p:sp>
      <p:sp>
        <p:nvSpPr>
          <p:cNvPr id="13" name="TextBox 12">
            <a:extLst>
              <a:ext uri="{FF2B5EF4-FFF2-40B4-BE49-F238E27FC236}">
                <a16:creationId xmlns:a16="http://schemas.microsoft.com/office/drawing/2014/main" id="{FE4D0901-E6C6-4096-A666-421F917F3187}"/>
              </a:ext>
            </a:extLst>
          </p:cNvPr>
          <p:cNvSpPr txBox="1"/>
          <p:nvPr/>
        </p:nvSpPr>
        <p:spPr>
          <a:xfrm>
            <a:off x="2752293" y="4044002"/>
            <a:ext cx="883433" cy="369332"/>
          </a:xfrm>
          <a:prstGeom prst="rect">
            <a:avLst/>
          </a:prstGeom>
          <a:noFill/>
          <a:ln>
            <a:solidFill>
              <a:srgbClr val="00B050"/>
            </a:solidFill>
          </a:ln>
        </p:spPr>
        <p:txBody>
          <a:bodyPr wrap="square" rtlCol="0">
            <a:spAutoFit/>
          </a:bodyPr>
          <a:lstStyle/>
          <a:p>
            <a:r>
              <a:rPr lang="en-US"/>
              <a:t>FastAPI</a:t>
            </a:r>
            <a:endParaRPr lang="en-US" dirty="0"/>
          </a:p>
        </p:txBody>
      </p:sp>
      <p:cxnSp>
        <p:nvCxnSpPr>
          <p:cNvPr id="18" name="Straight Arrow Connector 17">
            <a:extLst>
              <a:ext uri="{FF2B5EF4-FFF2-40B4-BE49-F238E27FC236}">
                <a16:creationId xmlns:a16="http://schemas.microsoft.com/office/drawing/2014/main" id="{9AA471C7-F474-4DC4-A0DB-ED7766F59C86}"/>
              </a:ext>
            </a:extLst>
          </p:cNvPr>
          <p:cNvCxnSpPr>
            <a:cxnSpLocks/>
          </p:cNvCxnSpPr>
          <p:nvPr/>
        </p:nvCxnSpPr>
        <p:spPr>
          <a:xfrm flipH="1">
            <a:off x="6290510" y="1729274"/>
            <a:ext cx="32792" cy="2142275"/>
          </a:xfrm>
          <a:prstGeom prst="straightConnector1">
            <a:avLst/>
          </a:prstGeom>
          <a:ln>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21" name="Straight Arrow Connector 20">
            <a:extLst>
              <a:ext uri="{FF2B5EF4-FFF2-40B4-BE49-F238E27FC236}">
                <a16:creationId xmlns:a16="http://schemas.microsoft.com/office/drawing/2014/main" id="{006644B4-BB7B-4826-BB9C-03181B7D4087}"/>
              </a:ext>
            </a:extLst>
          </p:cNvPr>
          <p:cNvCxnSpPr>
            <a:cxnSpLocks/>
          </p:cNvCxnSpPr>
          <p:nvPr/>
        </p:nvCxnSpPr>
        <p:spPr>
          <a:xfrm flipH="1">
            <a:off x="3743550" y="4284942"/>
            <a:ext cx="1750806" cy="0"/>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9" name="TextBox 8">
            <a:extLst>
              <a:ext uri="{FF2B5EF4-FFF2-40B4-BE49-F238E27FC236}">
                <a16:creationId xmlns:a16="http://schemas.microsoft.com/office/drawing/2014/main" id="{A6EADB64-A8D3-1BCE-8D31-6B6A2BDC448C}"/>
              </a:ext>
            </a:extLst>
          </p:cNvPr>
          <p:cNvSpPr txBox="1"/>
          <p:nvPr/>
        </p:nvSpPr>
        <p:spPr>
          <a:xfrm>
            <a:off x="5891446" y="4596231"/>
            <a:ext cx="6051738" cy="1384995"/>
          </a:xfrm>
          <a:prstGeom prst="rect">
            <a:avLst/>
          </a:prstGeom>
          <a:noFill/>
        </p:spPr>
        <p:txBody>
          <a:bodyPr wrap="square">
            <a:spAutoFit/>
          </a:bodyPr>
          <a:lstStyle/>
          <a:p>
            <a:r>
              <a:rPr lang="en-US" sz="1400"/>
              <a:t>async function engage() {</a:t>
            </a:r>
          </a:p>
          <a:p>
            <a:r>
              <a:rPr lang="en-US" sz="1400"/>
              <a:t>              Form = new FormData()</a:t>
            </a:r>
          </a:p>
          <a:p>
            <a:r>
              <a:rPr lang="en-US" sz="1400"/>
              <a:t>              Form.append(file)</a:t>
            </a:r>
          </a:p>
          <a:p>
            <a:r>
              <a:rPr lang="en-US" sz="1400"/>
              <a:t>              response = const await fetch(“url.php”, {method: “Post”, body: Form}) </a:t>
            </a:r>
          </a:p>
          <a:p>
            <a:r>
              <a:rPr lang="en-US" sz="1400"/>
              <a:t>              result = const await response.json();</a:t>
            </a:r>
          </a:p>
          <a:p>
            <a:r>
              <a:rPr lang="en-US" sz="1400"/>
              <a:t>              what to do to HTML file when get result back; }</a:t>
            </a:r>
          </a:p>
        </p:txBody>
      </p:sp>
      <p:cxnSp>
        <p:nvCxnSpPr>
          <p:cNvPr id="30" name="Straight Arrow Connector 29">
            <a:extLst>
              <a:ext uri="{FF2B5EF4-FFF2-40B4-BE49-F238E27FC236}">
                <a16:creationId xmlns:a16="http://schemas.microsoft.com/office/drawing/2014/main" id="{BBC70D25-B027-3E16-45B5-5F3F010B148C}"/>
              </a:ext>
            </a:extLst>
          </p:cNvPr>
          <p:cNvCxnSpPr>
            <a:cxnSpLocks/>
          </p:cNvCxnSpPr>
          <p:nvPr/>
        </p:nvCxnSpPr>
        <p:spPr>
          <a:xfrm flipV="1">
            <a:off x="3743550" y="4159650"/>
            <a:ext cx="1750806" cy="1066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57" name="Straight Arrow Connector 56">
            <a:extLst>
              <a:ext uri="{FF2B5EF4-FFF2-40B4-BE49-F238E27FC236}">
                <a16:creationId xmlns:a16="http://schemas.microsoft.com/office/drawing/2014/main" id="{5920D2B5-89C8-819F-B82C-781A1FFB36E0}"/>
              </a:ext>
            </a:extLst>
          </p:cNvPr>
          <p:cNvCxnSpPr>
            <a:cxnSpLocks/>
          </p:cNvCxnSpPr>
          <p:nvPr/>
        </p:nvCxnSpPr>
        <p:spPr>
          <a:xfrm flipV="1">
            <a:off x="6188986" y="1729274"/>
            <a:ext cx="0" cy="2142275"/>
          </a:xfrm>
          <a:prstGeom prst="straightConnector1">
            <a:avLst/>
          </a:prstGeom>
          <a:ln>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73" name="TextBox 72">
            <a:extLst>
              <a:ext uri="{FF2B5EF4-FFF2-40B4-BE49-F238E27FC236}">
                <a16:creationId xmlns:a16="http://schemas.microsoft.com/office/drawing/2014/main" id="{A0B77046-ABDF-0948-6FA1-7980E526457D}"/>
              </a:ext>
            </a:extLst>
          </p:cNvPr>
          <p:cNvSpPr txBox="1"/>
          <p:nvPr/>
        </p:nvSpPr>
        <p:spPr>
          <a:xfrm>
            <a:off x="8166534" y="1721663"/>
            <a:ext cx="442750" cy="369332"/>
          </a:xfrm>
          <a:prstGeom prst="rect">
            <a:avLst/>
          </a:prstGeom>
          <a:noFill/>
        </p:spPr>
        <p:txBody>
          <a:bodyPr wrap="none" rtlCol="0">
            <a:spAutoFit/>
          </a:bodyPr>
          <a:lstStyle/>
          <a:p>
            <a:r>
              <a:rPr lang="en-US"/>
              <a:t>(1)</a:t>
            </a:r>
          </a:p>
        </p:txBody>
      </p:sp>
      <p:sp>
        <p:nvSpPr>
          <p:cNvPr id="74" name="TextBox 73">
            <a:extLst>
              <a:ext uri="{FF2B5EF4-FFF2-40B4-BE49-F238E27FC236}">
                <a16:creationId xmlns:a16="http://schemas.microsoft.com/office/drawing/2014/main" id="{00AF9FAA-2670-B6AB-8832-A5CD09DE2CD7}"/>
              </a:ext>
            </a:extLst>
          </p:cNvPr>
          <p:cNvSpPr txBox="1"/>
          <p:nvPr/>
        </p:nvSpPr>
        <p:spPr>
          <a:xfrm flipH="1">
            <a:off x="8192196" y="4411565"/>
            <a:ext cx="609598" cy="369332"/>
          </a:xfrm>
          <a:prstGeom prst="rect">
            <a:avLst/>
          </a:prstGeom>
          <a:noFill/>
        </p:spPr>
        <p:txBody>
          <a:bodyPr wrap="square" rtlCol="0">
            <a:spAutoFit/>
          </a:bodyPr>
          <a:lstStyle/>
          <a:p>
            <a:r>
              <a:rPr lang="en-US"/>
              <a:t>(2)</a:t>
            </a:r>
          </a:p>
        </p:txBody>
      </p:sp>
      <p:sp>
        <p:nvSpPr>
          <p:cNvPr id="3" name="TextBox 2">
            <a:extLst>
              <a:ext uri="{FF2B5EF4-FFF2-40B4-BE49-F238E27FC236}">
                <a16:creationId xmlns:a16="http://schemas.microsoft.com/office/drawing/2014/main" id="{93DD8F8E-488E-A223-6C78-87FF9F2B0AB6}"/>
              </a:ext>
            </a:extLst>
          </p:cNvPr>
          <p:cNvSpPr txBox="1"/>
          <p:nvPr/>
        </p:nvSpPr>
        <p:spPr>
          <a:xfrm>
            <a:off x="6520561" y="2201358"/>
            <a:ext cx="3734696" cy="523220"/>
          </a:xfrm>
          <a:prstGeom prst="rect">
            <a:avLst/>
          </a:prstGeom>
          <a:noFill/>
        </p:spPr>
        <p:txBody>
          <a:bodyPr wrap="square">
            <a:spAutoFit/>
          </a:bodyPr>
          <a:lstStyle/>
          <a:p>
            <a:r>
              <a:rPr lang="en-US" sz="1400"/>
              <a:t>&lt;input type = File&gt;</a:t>
            </a:r>
          </a:p>
          <a:p>
            <a:r>
              <a:rPr lang="en-US" sz="1400"/>
              <a:t> &lt;button type = button, onclick = engage()&gt;</a:t>
            </a:r>
          </a:p>
        </p:txBody>
      </p:sp>
      <mc:AlternateContent xmlns:mc="http://schemas.openxmlformats.org/markup-compatibility/2006" xmlns:p14="http://schemas.microsoft.com/office/powerpoint/2010/main">
        <mc:Choice Requires="p14">
          <p:contentPart p14:bwMode="auto" r:id="rId2">
            <p14:nvContentPartPr>
              <p14:cNvPr id="6" name="Ink 5">
                <a:extLst>
                  <a:ext uri="{FF2B5EF4-FFF2-40B4-BE49-F238E27FC236}">
                    <a16:creationId xmlns:a16="http://schemas.microsoft.com/office/drawing/2014/main" id="{167C74ED-D04F-C7E5-4BF6-C77D28198D25}"/>
                  </a:ext>
                </a:extLst>
              </p14:cNvPr>
              <p14:cNvContentPartPr/>
              <p14:nvPr/>
            </p14:nvContentPartPr>
            <p14:xfrm>
              <a:off x="6662072" y="3209150"/>
              <a:ext cx="2958840" cy="1900800"/>
            </p14:xfrm>
          </p:contentPart>
        </mc:Choice>
        <mc:Fallback xmlns="">
          <p:pic>
            <p:nvPicPr>
              <p:cNvPr id="6" name="Ink 5">
                <a:extLst>
                  <a:ext uri="{FF2B5EF4-FFF2-40B4-BE49-F238E27FC236}">
                    <a16:creationId xmlns:a16="http://schemas.microsoft.com/office/drawing/2014/main" id="{167C74ED-D04F-C7E5-4BF6-C77D28198D25}"/>
                  </a:ext>
                </a:extLst>
              </p:cNvPr>
              <p:cNvPicPr/>
              <p:nvPr/>
            </p:nvPicPr>
            <p:blipFill>
              <a:blip r:embed="rId3"/>
              <a:stretch>
                <a:fillRect/>
              </a:stretch>
            </p:blipFill>
            <p:spPr>
              <a:xfrm>
                <a:off x="6655952" y="3203030"/>
                <a:ext cx="2971080" cy="191304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B5BDE4D5-04E0-EF74-57FB-861D8CC06494}"/>
                  </a:ext>
                </a:extLst>
              </p14:cNvPr>
              <p14:cNvContentPartPr/>
              <p14:nvPr/>
            </p14:nvContentPartPr>
            <p14:xfrm>
              <a:off x="8332112" y="4889270"/>
              <a:ext cx="42480" cy="325440"/>
            </p14:xfrm>
          </p:contentPart>
        </mc:Choice>
        <mc:Fallback xmlns="">
          <p:pic>
            <p:nvPicPr>
              <p:cNvPr id="7" name="Ink 6">
                <a:extLst>
                  <a:ext uri="{FF2B5EF4-FFF2-40B4-BE49-F238E27FC236}">
                    <a16:creationId xmlns:a16="http://schemas.microsoft.com/office/drawing/2014/main" id="{B5BDE4D5-04E0-EF74-57FB-861D8CC06494}"/>
                  </a:ext>
                </a:extLst>
              </p:cNvPr>
              <p:cNvPicPr/>
              <p:nvPr/>
            </p:nvPicPr>
            <p:blipFill>
              <a:blip r:embed="rId5"/>
              <a:stretch>
                <a:fillRect/>
              </a:stretch>
            </p:blipFill>
            <p:spPr>
              <a:xfrm>
                <a:off x="8325992" y="4883150"/>
                <a:ext cx="54720" cy="337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55A4D303-6133-DF1F-553C-7B2169463CB7}"/>
                  </a:ext>
                </a:extLst>
              </p14:cNvPr>
              <p14:cNvContentPartPr/>
              <p14:nvPr/>
            </p14:nvContentPartPr>
            <p14:xfrm>
              <a:off x="5194352" y="4405430"/>
              <a:ext cx="1188000" cy="969480"/>
            </p14:xfrm>
          </p:contentPart>
        </mc:Choice>
        <mc:Fallback xmlns="">
          <p:pic>
            <p:nvPicPr>
              <p:cNvPr id="8" name="Ink 7">
                <a:extLst>
                  <a:ext uri="{FF2B5EF4-FFF2-40B4-BE49-F238E27FC236}">
                    <a16:creationId xmlns:a16="http://schemas.microsoft.com/office/drawing/2014/main" id="{55A4D303-6133-DF1F-553C-7B2169463CB7}"/>
                  </a:ext>
                </a:extLst>
              </p:cNvPr>
              <p:cNvPicPr/>
              <p:nvPr/>
            </p:nvPicPr>
            <p:blipFill>
              <a:blip r:embed="rId7"/>
              <a:stretch>
                <a:fillRect/>
              </a:stretch>
            </p:blipFill>
            <p:spPr>
              <a:xfrm>
                <a:off x="5188232" y="4399310"/>
                <a:ext cx="1200240" cy="98172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2BA00F55-87EE-7FA5-269C-EA4A9720D719}"/>
                  </a:ext>
                </a:extLst>
              </p14:cNvPr>
              <p14:cNvContentPartPr/>
              <p14:nvPr/>
            </p14:nvContentPartPr>
            <p14:xfrm>
              <a:off x="4934072" y="3274310"/>
              <a:ext cx="1466640" cy="2538720"/>
            </p14:xfrm>
          </p:contentPart>
        </mc:Choice>
        <mc:Fallback xmlns="">
          <p:pic>
            <p:nvPicPr>
              <p:cNvPr id="10" name="Ink 9">
                <a:extLst>
                  <a:ext uri="{FF2B5EF4-FFF2-40B4-BE49-F238E27FC236}">
                    <a16:creationId xmlns:a16="http://schemas.microsoft.com/office/drawing/2014/main" id="{2BA00F55-87EE-7FA5-269C-EA4A9720D719}"/>
                  </a:ext>
                </a:extLst>
              </p:cNvPr>
              <p:cNvPicPr/>
              <p:nvPr/>
            </p:nvPicPr>
            <p:blipFill>
              <a:blip r:embed="rId9"/>
              <a:stretch>
                <a:fillRect/>
              </a:stretch>
            </p:blipFill>
            <p:spPr>
              <a:xfrm>
                <a:off x="4927952" y="3268190"/>
                <a:ext cx="1478880" cy="25509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A195A480-7A4E-1EF4-E52E-209A6C717E9D}"/>
                  </a:ext>
                </a:extLst>
              </p14:cNvPr>
              <p14:cNvContentPartPr/>
              <p14:nvPr/>
            </p14:nvContentPartPr>
            <p14:xfrm>
              <a:off x="5059352" y="4207790"/>
              <a:ext cx="1323000" cy="1391040"/>
            </p14:xfrm>
          </p:contentPart>
        </mc:Choice>
        <mc:Fallback xmlns="">
          <p:pic>
            <p:nvPicPr>
              <p:cNvPr id="14" name="Ink 13">
                <a:extLst>
                  <a:ext uri="{FF2B5EF4-FFF2-40B4-BE49-F238E27FC236}">
                    <a16:creationId xmlns:a16="http://schemas.microsoft.com/office/drawing/2014/main" id="{A195A480-7A4E-1EF4-E52E-209A6C717E9D}"/>
                  </a:ext>
                </a:extLst>
              </p:cNvPr>
              <p:cNvPicPr/>
              <p:nvPr/>
            </p:nvPicPr>
            <p:blipFill>
              <a:blip r:embed="rId11"/>
              <a:stretch>
                <a:fillRect/>
              </a:stretch>
            </p:blipFill>
            <p:spPr>
              <a:xfrm>
                <a:off x="5050352" y="4199150"/>
                <a:ext cx="1340640" cy="1408680"/>
              </a:xfrm>
              <a:prstGeom prst="rect">
                <a:avLst/>
              </a:prstGeom>
            </p:spPr>
          </p:pic>
        </mc:Fallback>
      </mc:AlternateContent>
    </p:spTree>
    <p:extLst>
      <p:ext uri="{BB962C8B-B14F-4D97-AF65-F5344CB8AC3E}">
        <p14:creationId xmlns:p14="http://schemas.microsoft.com/office/powerpoint/2010/main" val="427077839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4129548" y="186813"/>
            <a:ext cx="2851356" cy="584775"/>
          </a:xfrm>
          <a:prstGeom prst="rect">
            <a:avLst/>
          </a:prstGeom>
          <a:noFill/>
        </p:spPr>
        <p:txBody>
          <a:bodyPr wrap="square" rtlCol="0">
            <a:spAutoFit/>
          </a:bodyPr>
          <a:lstStyle/>
          <a:p>
            <a:r>
              <a:rPr lang="en-US" sz="3200" b="1" u="sng"/>
              <a:t>Extracting Data</a:t>
            </a:r>
            <a:endParaRPr lang="en-US" b="1" u="sng"/>
          </a:p>
        </p:txBody>
      </p:sp>
      <p:sp>
        <p:nvSpPr>
          <p:cNvPr id="3" name="TextBox 2">
            <a:extLst>
              <a:ext uri="{FF2B5EF4-FFF2-40B4-BE49-F238E27FC236}">
                <a16:creationId xmlns:a16="http://schemas.microsoft.com/office/drawing/2014/main" id="{FC4E5D1A-1034-F731-E833-714CE6B6230E}"/>
              </a:ext>
            </a:extLst>
          </p:cNvPr>
          <p:cNvSpPr txBox="1"/>
          <p:nvPr/>
        </p:nvSpPr>
        <p:spPr>
          <a:xfrm>
            <a:off x="273091" y="1016853"/>
            <a:ext cx="11643605" cy="338554"/>
          </a:xfrm>
          <a:prstGeom prst="rect">
            <a:avLst/>
          </a:prstGeom>
          <a:noFill/>
        </p:spPr>
        <p:txBody>
          <a:bodyPr wrap="square" rtlCol="0">
            <a:spAutoFit/>
          </a:bodyPr>
          <a:lstStyle/>
          <a:p>
            <a:r>
              <a:rPr lang="en-US" sz="1600"/>
              <a:t>Here’s some code for extracting data from a webpage.  The webpage apparently has a </a:t>
            </a:r>
            <a:r>
              <a:rPr lang="en-US" sz="1600" i="1"/>
              <a:t>list</a:t>
            </a:r>
            <a:r>
              <a:rPr lang="en-US" sz="1600"/>
              <a:t> of </a:t>
            </a:r>
            <a:r>
              <a:rPr lang="en-US" sz="1600" i="1"/>
              <a:t>objects</a:t>
            </a:r>
            <a:r>
              <a:rPr lang="en-US" sz="1600"/>
              <a:t> that we’re going to download/store.  </a:t>
            </a:r>
          </a:p>
        </p:txBody>
      </p:sp>
      <p:sp>
        <p:nvSpPr>
          <p:cNvPr id="6" name="TextBox 5">
            <a:extLst>
              <a:ext uri="{FF2B5EF4-FFF2-40B4-BE49-F238E27FC236}">
                <a16:creationId xmlns:a16="http://schemas.microsoft.com/office/drawing/2014/main" id="{97FC6580-E47B-954C-9B47-7206E5218350}"/>
              </a:ext>
            </a:extLst>
          </p:cNvPr>
          <p:cNvSpPr txBox="1"/>
          <p:nvPr/>
        </p:nvSpPr>
        <p:spPr>
          <a:xfrm>
            <a:off x="7558624" y="2533208"/>
            <a:ext cx="3469161" cy="307777"/>
          </a:xfrm>
          <a:prstGeom prst="rect">
            <a:avLst/>
          </a:prstGeom>
          <a:noFill/>
        </p:spPr>
        <p:txBody>
          <a:bodyPr wrap="square" rtlCol="0">
            <a:spAutoFit/>
          </a:bodyPr>
          <a:lstStyle/>
          <a:p>
            <a:r>
              <a:rPr lang="en-US" sz="1400"/>
              <a:t>get webpage and give it a name (jsonData)</a:t>
            </a:r>
          </a:p>
        </p:txBody>
      </p:sp>
      <p:sp>
        <p:nvSpPr>
          <p:cNvPr id="7" name="TextBox 6">
            <a:extLst>
              <a:ext uri="{FF2B5EF4-FFF2-40B4-BE49-F238E27FC236}">
                <a16:creationId xmlns:a16="http://schemas.microsoft.com/office/drawing/2014/main" id="{25B97163-3BAC-A81F-4203-5D355871389E}"/>
              </a:ext>
            </a:extLst>
          </p:cNvPr>
          <p:cNvSpPr txBox="1"/>
          <p:nvPr/>
        </p:nvSpPr>
        <p:spPr>
          <a:xfrm>
            <a:off x="3328417" y="2925364"/>
            <a:ext cx="3872285" cy="307777"/>
          </a:xfrm>
          <a:prstGeom prst="rect">
            <a:avLst/>
          </a:prstGeom>
          <a:noFill/>
        </p:spPr>
        <p:txBody>
          <a:bodyPr wrap="square" rtlCol="0">
            <a:spAutoFit/>
          </a:bodyPr>
          <a:lstStyle/>
          <a:p>
            <a:r>
              <a:rPr lang="en-US" sz="1400"/>
              <a:t>get the list from the webpage and calling it values.</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BA991F14-63EE-25D6-9F23-53BC64A55839}"/>
                  </a:ext>
                </a:extLst>
              </p14:cNvPr>
              <p14:cNvContentPartPr/>
              <p14:nvPr/>
            </p14:nvContentPartPr>
            <p14:xfrm rot="2180203">
              <a:off x="7506301" y="2282196"/>
              <a:ext cx="633600" cy="31320"/>
            </p14:xfrm>
          </p:contentPart>
        </mc:Choice>
        <mc:Fallback xmlns="">
          <p:pic>
            <p:nvPicPr>
              <p:cNvPr id="11" name="Ink 10">
                <a:extLst>
                  <a:ext uri="{FF2B5EF4-FFF2-40B4-BE49-F238E27FC236}">
                    <a16:creationId xmlns:a16="http://schemas.microsoft.com/office/drawing/2014/main" id="{BA991F14-63EE-25D6-9F23-53BC64A55839}"/>
                  </a:ext>
                </a:extLst>
              </p:cNvPr>
              <p:cNvPicPr/>
              <p:nvPr/>
            </p:nvPicPr>
            <p:blipFill>
              <a:blip r:embed="rId4"/>
              <a:stretch>
                <a:fillRect/>
              </a:stretch>
            </p:blipFill>
            <p:spPr>
              <a:xfrm rot="2180203">
                <a:off x="7497301" y="2273091"/>
                <a:ext cx="651240" cy="49165"/>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5A6BE0F1-2F79-7B94-08E5-89A62CBB2D42}"/>
                  </a:ext>
                </a:extLst>
              </p14:cNvPr>
              <p14:cNvContentPartPr/>
              <p14:nvPr/>
            </p14:nvContentPartPr>
            <p14:xfrm rot="2180203">
              <a:off x="3522894" y="2671437"/>
              <a:ext cx="633600" cy="31320"/>
            </p14:xfrm>
          </p:contentPart>
        </mc:Choice>
        <mc:Fallback xmlns="">
          <p:pic>
            <p:nvPicPr>
              <p:cNvPr id="23" name="Ink 22">
                <a:extLst>
                  <a:ext uri="{FF2B5EF4-FFF2-40B4-BE49-F238E27FC236}">
                    <a16:creationId xmlns:a16="http://schemas.microsoft.com/office/drawing/2014/main" id="{5A6BE0F1-2F79-7B94-08E5-89A62CBB2D42}"/>
                  </a:ext>
                </a:extLst>
              </p:cNvPr>
              <p:cNvPicPr/>
              <p:nvPr/>
            </p:nvPicPr>
            <p:blipFill>
              <a:blip r:embed="rId4"/>
              <a:stretch>
                <a:fillRect/>
              </a:stretch>
            </p:blipFill>
            <p:spPr>
              <a:xfrm rot="2180203">
                <a:off x="3513894" y="2662332"/>
                <a:ext cx="651240" cy="49165"/>
              </a:xfrm>
              <a:prstGeom prst="rect">
                <a:avLst/>
              </a:prstGeom>
            </p:spPr>
          </p:pic>
        </mc:Fallback>
      </mc:AlternateContent>
      <p:pic>
        <p:nvPicPr>
          <p:cNvPr id="24" name="Picture 23">
            <a:extLst>
              <a:ext uri="{FF2B5EF4-FFF2-40B4-BE49-F238E27FC236}">
                <a16:creationId xmlns:a16="http://schemas.microsoft.com/office/drawing/2014/main" id="{DB5F68CE-DF91-06C6-9975-067C0A21286B}"/>
              </a:ext>
            </a:extLst>
          </p:cNvPr>
          <p:cNvPicPr>
            <a:picLocks noChangeAspect="1"/>
          </p:cNvPicPr>
          <p:nvPr/>
        </p:nvPicPr>
        <p:blipFill>
          <a:blip r:embed="rId6"/>
          <a:stretch>
            <a:fillRect/>
          </a:stretch>
        </p:blipFill>
        <p:spPr>
          <a:xfrm>
            <a:off x="273091" y="2146162"/>
            <a:ext cx="3872285" cy="253702"/>
          </a:xfrm>
          <a:prstGeom prst="rect">
            <a:avLst/>
          </a:prstGeom>
        </p:spPr>
      </p:pic>
      <p:pic>
        <p:nvPicPr>
          <p:cNvPr id="25" name="Picture 24">
            <a:extLst>
              <a:ext uri="{FF2B5EF4-FFF2-40B4-BE49-F238E27FC236}">
                <a16:creationId xmlns:a16="http://schemas.microsoft.com/office/drawing/2014/main" id="{8B9391A1-5C32-430B-8294-505F87234E5C}"/>
              </a:ext>
            </a:extLst>
          </p:cNvPr>
          <p:cNvPicPr>
            <a:picLocks noChangeAspect="1"/>
          </p:cNvPicPr>
          <p:nvPr/>
        </p:nvPicPr>
        <p:blipFill>
          <a:blip r:embed="rId7"/>
          <a:stretch>
            <a:fillRect/>
          </a:stretch>
        </p:blipFill>
        <p:spPr>
          <a:xfrm>
            <a:off x="291804" y="1749082"/>
            <a:ext cx="8295399" cy="263528"/>
          </a:xfrm>
          <a:prstGeom prst="rect">
            <a:avLst/>
          </a:prstGeom>
        </p:spPr>
      </p:pic>
      <p:sp>
        <p:nvSpPr>
          <p:cNvPr id="26" name="TextBox 25">
            <a:extLst>
              <a:ext uri="{FF2B5EF4-FFF2-40B4-BE49-F238E27FC236}">
                <a16:creationId xmlns:a16="http://schemas.microsoft.com/office/drawing/2014/main" id="{84B2C36C-69A1-C693-07B2-82ACF86EDB87}"/>
              </a:ext>
            </a:extLst>
          </p:cNvPr>
          <p:cNvSpPr txBox="1"/>
          <p:nvPr/>
        </p:nvSpPr>
        <p:spPr>
          <a:xfrm>
            <a:off x="291804" y="3461351"/>
            <a:ext cx="11347532" cy="584775"/>
          </a:xfrm>
          <a:prstGeom prst="rect">
            <a:avLst/>
          </a:prstGeom>
          <a:noFill/>
        </p:spPr>
        <p:txBody>
          <a:bodyPr wrap="square" rtlCol="0">
            <a:spAutoFit/>
          </a:bodyPr>
          <a:lstStyle/>
          <a:p>
            <a:r>
              <a:rPr lang="en-US" sz="1600"/>
              <a:t>So our values thing is a list of objects.  We can use a </a:t>
            </a:r>
            <a:r>
              <a:rPr lang="en-US" sz="1600" i="1"/>
              <a:t>map</a:t>
            </a:r>
            <a:r>
              <a:rPr lang="en-US" sz="1600"/>
              <a:t> method to manipulate/extract certain data.  It apparently goes through every object in the list and pulls out what we specify.  So we get a list of those specified objects.  </a:t>
            </a:r>
          </a:p>
        </p:txBody>
      </p:sp>
      <p:pic>
        <p:nvPicPr>
          <p:cNvPr id="30" name="Picture 29">
            <a:extLst>
              <a:ext uri="{FF2B5EF4-FFF2-40B4-BE49-F238E27FC236}">
                <a16:creationId xmlns:a16="http://schemas.microsoft.com/office/drawing/2014/main" id="{68ED1A00-0BF9-2CC1-8E71-C048C8405331}"/>
              </a:ext>
            </a:extLst>
          </p:cNvPr>
          <p:cNvPicPr>
            <a:picLocks noChangeAspect="1"/>
          </p:cNvPicPr>
          <p:nvPr/>
        </p:nvPicPr>
        <p:blipFill>
          <a:blip r:embed="rId8"/>
          <a:stretch>
            <a:fillRect/>
          </a:stretch>
        </p:blipFill>
        <p:spPr>
          <a:xfrm>
            <a:off x="291804" y="4196307"/>
            <a:ext cx="3474376" cy="425635"/>
          </a:xfrm>
          <a:prstGeom prst="rect">
            <a:avLst/>
          </a:prstGeom>
        </p:spPr>
      </p:pic>
      <mc:AlternateContent xmlns:mc="http://schemas.openxmlformats.org/markup-compatibility/2006" xmlns:p14="http://schemas.microsoft.com/office/powerpoint/2010/main">
        <mc:Choice Requires="p14">
          <p:contentPart p14:bwMode="auto" r:id="rId9">
            <p14:nvContentPartPr>
              <p14:cNvPr id="2" name="Ink 1">
                <a:extLst>
                  <a:ext uri="{FF2B5EF4-FFF2-40B4-BE49-F238E27FC236}">
                    <a16:creationId xmlns:a16="http://schemas.microsoft.com/office/drawing/2014/main" id="{CAF07CE5-0EFA-A8C7-DADA-C27808AE2344}"/>
                  </a:ext>
                </a:extLst>
              </p14:cNvPr>
              <p14:cNvContentPartPr/>
              <p14:nvPr/>
            </p14:nvContentPartPr>
            <p14:xfrm>
              <a:off x="3897008" y="4425818"/>
              <a:ext cx="1279440" cy="28080"/>
            </p14:xfrm>
          </p:contentPart>
        </mc:Choice>
        <mc:Fallback xmlns="">
          <p:pic>
            <p:nvPicPr>
              <p:cNvPr id="2" name="Ink 1">
                <a:extLst>
                  <a:ext uri="{FF2B5EF4-FFF2-40B4-BE49-F238E27FC236}">
                    <a16:creationId xmlns:a16="http://schemas.microsoft.com/office/drawing/2014/main" id="{CAF07CE5-0EFA-A8C7-DADA-C27808AE2344}"/>
                  </a:ext>
                </a:extLst>
              </p:cNvPr>
              <p:cNvPicPr/>
              <p:nvPr/>
            </p:nvPicPr>
            <p:blipFill>
              <a:blip r:embed="rId10"/>
              <a:stretch>
                <a:fillRect/>
              </a:stretch>
            </p:blipFill>
            <p:spPr>
              <a:xfrm>
                <a:off x="3888368" y="4417178"/>
                <a:ext cx="1297080" cy="45720"/>
              </a:xfrm>
              <a:prstGeom prst="rect">
                <a:avLst/>
              </a:prstGeom>
            </p:spPr>
          </p:pic>
        </mc:Fallback>
      </mc:AlternateContent>
      <p:sp>
        <p:nvSpPr>
          <p:cNvPr id="5" name="TextBox 4">
            <a:extLst>
              <a:ext uri="{FF2B5EF4-FFF2-40B4-BE49-F238E27FC236}">
                <a16:creationId xmlns:a16="http://schemas.microsoft.com/office/drawing/2014/main" id="{370747BA-20F9-A701-9FE7-75D0F18E7BA3}"/>
              </a:ext>
            </a:extLst>
          </p:cNvPr>
          <p:cNvSpPr txBox="1"/>
          <p:nvPr/>
        </p:nvSpPr>
        <p:spPr>
          <a:xfrm>
            <a:off x="5519664" y="4285969"/>
            <a:ext cx="4788310" cy="307777"/>
          </a:xfrm>
          <a:prstGeom prst="rect">
            <a:avLst/>
          </a:prstGeom>
          <a:noFill/>
        </p:spPr>
        <p:txBody>
          <a:bodyPr wrap="square" rtlCol="0">
            <a:spAutoFit/>
          </a:bodyPr>
          <a:lstStyle/>
          <a:p>
            <a:r>
              <a:rPr lang="en-US" sz="1400"/>
              <a:t>obj.x, and obj.y refer to the keys of the object/dictionary.</a:t>
            </a:r>
          </a:p>
        </p:txBody>
      </p:sp>
      <p:sp>
        <p:nvSpPr>
          <p:cNvPr id="9" name="TextBox 8">
            <a:extLst>
              <a:ext uri="{FF2B5EF4-FFF2-40B4-BE49-F238E27FC236}">
                <a16:creationId xmlns:a16="http://schemas.microsoft.com/office/drawing/2014/main" id="{62E7A3E1-16A5-5D72-E9BF-27A826763F5A}"/>
              </a:ext>
            </a:extLst>
          </p:cNvPr>
          <p:cNvSpPr txBox="1"/>
          <p:nvPr/>
        </p:nvSpPr>
        <p:spPr>
          <a:xfrm>
            <a:off x="273091" y="4815225"/>
            <a:ext cx="5075657" cy="338554"/>
          </a:xfrm>
          <a:prstGeom prst="rect">
            <a:avLst/>
          </a:prstGeom>
          <a:noFill/>
        </p:spPr>
        <p:txBody>
          <a:bodyPr wrap="square" rtlCol="0">
            <a:spAutoFit/>
          </a:bodyPr>
          <a:lstStyle/>
          <a:p>
            <a:r>
              <a:rPr lang="en-US" sz="1600"/>
              <a:t>Can probably add a filter method on the end of it too…</a:t>
            </a:r>
          </a:p>
        </p:txBody>
      </p:sp>
    </p:spTree>
    <p:extLst>
      <p:ext uri="{BB962C8B-B14F-4D97-AF65-F5344CB8AC3E}">
        <p14:creationId xmlns:p14="http://schemas.microsoft.com/office/powerpoint/2010/main" val="231396725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4129548" y="186813"/>
            <a:ext cx="2851356" cy="584775"/>
          </a:xfrm>
          <a:prstGeom prst="rect">
            <a:avLst/>
          </a:prstGeom>
          <a:noFill/>
        </p:spPr>
        <p:txBody>
          <a:bodyPr wrap="square" rtlCol="0">
            <a:spAutoFit/>
          </a:bodyPr>
          <a:lstStyle/>
          <a:p>
            <a:r>
              <a:rPr lang="en-US" sz="3200" b="1" u="sng"/>
              <a:t>Extracting Data</a:t>
            </a:r>
            <a:endParaRPr lang="en-US" b="1" u="sng"/>
          </a:p>
        </p:txBody>
      </p:sp>
      <p:sp>
        <p:nvSpPr>
          <p:cNvPr id="3" name="TextBox 2">
            <a:extLst>
              <a:ext uri="{FF2B5EF4-FFF2-40B4-BE49-F238E27FC236}">
                <a16:creationId xmlns:a16="http://schemas.microsoft.com/office/drawing/2014/main" id="{FC4E5D1A-1034-F731-E833-714CE6B6230E}"/>
              </a:ext>
            </a:extLst>
          </p:cNvPr>
          <p:cNvSpPr txBox="1"/>
          <p:nvPr/>
        </p:nvSpPr>
        <p:spPr>
          <a:xfrm>
            <a:off x="273091" y="1016853"/>
            <a:ext cx="11643605" cy="584775"/>
          </a:xfrm>
          <a:prstGeom prst="rect">
            <a:avLst/>
          </a:prstGeom>
          <a:noFill/>
        </p:spPr>
        <p:txBody>
          <a:bodyPr wrap="square" rtlCol="0">
            <a:spAutoFit/>
          </a:bodyPr>
          <a:lstStyle/>
          <a:p>
            <a:r>
              <a:rPr lang="en-US" sz="1600"/>
              <a:t>Another way to extract and filter data is through defining explicit functions that go in the argument of the </a:t>
            </a:r>
            <a:r>
              <a:rPr lang="en-US" sz="1600" i="1"/>
              <a:t>map</a:t>
            </a:r>
            <a:r>
              <a:rPr lang="en-US" sz="1600"/>
              <a:t> and </a:t>
            </a:r>
            <a:r>
              <a:rPr lang="en-US" sz="1600" i="1"/>
              <a:t>filter</a:t>
            </a:r>
            <a:r>
              <a:rPr lang="en-US" sz="1600"/>
              <a:t>.  This allows for more complicated extractions and filters.</a:t>
            </a:r>
          </a:p>
        </p:txBody>
      </p:sp>
      <p:pic>
        <p:nvPicPr>
          <p:cNvPr id="10" name="Picture 9">
            <a:extLst>
              <a:ext uri="{FF2B5EF4-FFF2-40B4-BE49-F238E27FC236}">
                <a16:creationId xmlns:a16="http://schemas.microsoft.com/office/drawing/2014/main" id="{4B521036-5F27-AA79-EB79-E80CAFBA7508}"/>
              </a:ext>
            </a:extLst>
          </p:cNvPr>
          <p:cNvPicPr>
            <a:picLocks noChangeAspect="1"/>
          </p:cNvPicPr>
          <p:nvPr/>
        </p:nvPicPr>
        <p:blipFill>
          <a:blip r:embed="rId3"/>
          <a:stretch>
            <a:fillRect/>
          </a:stretch>
        </p:blipFill>
        <p:spPr>
          <a:xfrm>
            <a:off x="370360" y="3563968"/>
            <a:ext cx="4586841" cy="202675"/>
          </a:xfrm>
          <a:prstGeom prst="rect">
            <a:avLst/>
          </a:prstGeom>
        </p:spPr>
      </p:pic>
      <p:pic>
        <p:nvPicPr>
          <p:cNvPr id="12" name="Picture 11">
            <a:extLst>
              <a:ext uri="{FF2B5EF4-FFF2-40B4-BE49-F238E27FC236}">
                <a16:creationId xmlns:a16="http://schemas.microsoft.com/office/drawing/2014/main" id="{9EBC8E59-974A-65C5-C331-7B93F8200F39}"/>
              </a:ext>
            </a:extLst>
          </p:cNvPr>
          <p:cNvPicPr>
            <a:picLocks noChangeAspect="1"/>
          </p:cNvPicPr>
          <p:nvPr/>
        </p:nvPicPr>
        <p:blipFill>
          <a:blip r:embed="rId4"/>
          <a:stretch>
            <a:fillRect/>
          </a:stretch>
        </p:blipFill>
        <p:spPr>
          <a:xfrm>
            <a:off x="273091" y="1846893"/>
            <a:ext cx="4970352" cy="1513697"/>
          </a:xfrm>
          <a:prstGeom prst="rect">
            <a:avLst/>
          </a:prstGeom>
        </p:spPr>
      </p:pic>
      <p:sp>
        <p:nvSpPr>
          <p:cNvPr id="13" name="TextBox 12">
            <a:extLst>
              <a:ext uri="{FF2B5EF4-FFF2-40B4-BE49-F238E27FC236}">
                <a16:creationId xmlns:a16="http://schemas.microsoft.com/office/drawing/2014/main" id="{733DD405-83F1-DD6E-F1E6-3014ABFB8614}"/>
              </a:ext>
            </a:extLst>
          </p:cNvPr>
          <p:cNvSpPr txBox="1"/>
          <p:nvPr/>
        </p:nvSpPr>
        <p:spPr>
          <a:xfrm>
            <a:off x="6489511" y="1846893"/>
            <a:ext cx="3883522" cy="1384995"/>
          </a:xfrm>
          <a:prstGeom prst="rect">
            <a:avLst/>
          </a:prstGeom>
          <a:noFill/>
        </p:spPr>
        <p:txBody>
          <a:bodyPr wrap="square" rtlCol="0">
            <a:spAutoFit/>
          </a:bodyPr>
          <a:lstStyle/>
          <a:p>
            <a:r>
              <a:rPr lang="en-US" sz="1400"/>
              <a:t>map method goes through each object in list, and replaces it with what is returned by </a:t>
            </a:r>
            <a:r>
              <a:rPr lang="en-US" sz="1400" i="1"/>
              <a:t>exatractData</a:t>
            </a:r>
            <a:r>
              <a:rPr lang="en-US" sz="1400"/>
              <a:t> function.  In this case, we’re just returning select elements of the json objects in list.  Then filter function passes only these that satisfy the condition returned in the </a:t>
            </a:r>
            <a:r>
              <a:rPr lang="en-US" sz="1400" i="1"/>
              <a:t>removeErrors</a:t>
            </a:r>
            <a:r>
              <a:rPr lang="en-US" sz="1400"/>
              <a:t> function.</a:t>
            </a:r>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7E5E387D-6F90-83D3-A87A-555D89414AA3}"/>
                  </a:ext>
                </a:extLst>
              </p14:cNvPr>
              <p14:cNvContentPartPr/>
              <p14:nvPr/>
            </p14:nvContentPartPr>
            <p14:xfrm>
              <a:off x="5633930" y="1985988"/>
              <a:ext cx="187200" cy="965160"/>
            </p14:xfrm>
          </p:contentPart>
        </mc:Choice>
        <mc:Fallback xmlns="">
          <p:pic>
            <p:nvPicPr>
              <p:cNvPr id="14" name="Ink 13">
                <a:extLst>
                  <a:ext uri="{FF2B5EF4-FFF2-40B4-BE49-F238E27FC236}">
                    <a16:creationId xmlns:a16="http://schemas.microsoft.com/office/drawing/2014/main" id="{7E5E387D-6F90-83D3-A87A-555D89414AA3}"/>
                  </a:ext>
                </a:extLst>
              </p:cNvPr>
              <p:cNvPicPr/>
              <p:nvPr/>
            </p:nvPicPr>
            <p:blipFill>
              <a:blip r:embed="rId6"/>
              <a:stretch>
                <a:fillRect/>
              </a:stretch>
            </p:blipFill>
            <p:spPr>
              <a:xfrm>
                <a:off x="5624930" y="1977348"/>
                <a:ext cx="204840" cy="982800"/>
              </a:xfrm>
              <a:prstGeom prst="rect">
                <a:avLst/>
              </a:prstGeom>
            </p:spPr>
          </p:pic>
        </mc:Fallback>
      </mc:AlternateContent>
    </p:spTree>
    <p:extLst>
      <p:ext uri="{BB962C8B-B14F-4D97-AF65-F5344CB8AC3E}">
        <p14:creationId xmlns:p14="http://schemas.microsoft.com/office/powerpoint/2010/main" val="12302541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4129548" y="186813"/>
            <a:ext cx="2851356" cy="584775"/>
          </a:xfrm>
          <a:prstGeom prst="rect">
            <a:avLst/>
          </a:prstGeom>
          <a:noFill/>
        </p:spPr>
        <p:txBody>
          <a:bodyPr wrap="square" rtlCol="0">
            <a:spAutoFit/>
          </a:bodyPr>
          <a:lstStyle/>
          <a:p>
            <a:r>
              <a:rPr lang="en-US" sz="3200" b="1" u="sng"/>
              <a:t>Extracting Data</a:t>
            </a:r>
            <a:endParaRPr lang="en-US" b="1" u="sng"/>
          </a:p>
        </p:txBody>
      </p:sp>
      <p:sp>
        <p:nvSpPr>
          <p:cNvPr id="3" name="TextBox 2">
            <a:extLst>
              <a:ext uri="{FF2B5EF4-FFF2-40B4-BE49-F238E27FC236}">
                <a16:creationId xmlns:a16="http://schemas.microsoft.com/office/drawing/2014/main" id="{FC4E5D1A-1034-F731-E833-714CE6B6230E}"/>
              </a:ext>
            </a:extLst>
          </p:cNvPr>
          <p:cNvSpPr txBox="1"/>
          <p:nvPr/>
        </p:nvSpPr>
        <p:spPr>
          <a:xfrm>
            <a:off x="273091" y="1016853"/>
            <a:ext cx="7101103" cy="338554"/>
          </a:xfrm>
          <a:prstGeom prst="rect">
            <a:avLst/>
          </a:prstGeom>
          <a:noFill/>
        </p:spPr>
        <p:txBody>
          <a:bodyPr wrap="square" rtlCol="0">
            <a:spAutoFit/>
          </a:bodyPr>
          <a:lstStyle/>
          <a:p>
            <a:r>
              <a:rPr lang="en-US" sz="1600"/>
              <a:t>Here’s an example of extracting data, filtering it, and then printing the values.  </a:t>
            </a:r>
          </a:p>
        </p:txBody>
      </p:sp>
      <p:pic>
        <p:nvPicPr>
          <p:cNvPr id="5" name="Picture 4">
            <a:extLst>
              <a:ext uri="{FF2B5EF4-FFF2-40B4-BE49-F238E27FC236}">
                <a16:creationId xmlns:a16="http://schemas.microsoft.com/office/drawing/2014/main" id="{A786DEB8-6ADA-D7D5-D740-7DDCD0F87773}"/>
              </a:ext>
            </a:extLst>
          </p:cNvPr>
          <p:cNvPicPr>
            <a:picLocks noChangeAspect="1"/>
          </p:cNvPicPr>
          <p:nvPr/>
        </p:nvPicPr>
        <p:blipFill>
          <a:blip r:embed="rId2"/>
          <a:stretch>
            <a:fillRect/>
          </a:stretch>
        </p:blipFill>
        <p:spPr>
          <a:xfrm>
            <a:off x="376880" y="1554583"/>
            <a:ext cx="7592994" cy="3469700"/>
          </a:xfrm>
          <a:prstGeom prst="rect">
            <a:avLst/>
          </a:prstGeom>
        </p:spPr>
      </p:pic>
      <p:pic>
        <p:nvPicPr>
          <p:cNvPr id="19" name="Picture 18">
            <a:extLst>
              <a:ext uri="{FF2B5EF4-FFF2-40B4-BE49-F238E27FC236}">
                <a16:creationId xmlns:a16="http://schemas.microsoft.com/office/drawing/2014/main" id="{3D364033-F927-D9DB-A76C-B55B0732F906}"/>
              </a:ext>
            </a:extLst>
          </p:cNvPr>
          <p:cNvPicPr>
            <a:picLocks noChangeAspect="1"/>
          </p:cNvPicPr>
          <p:nvPr/>
        </p:nvPicPr>
        <p:blipFill>
          <a:blip r:embed="rId3"/>
          <a:stretch>
            <a:fillRect/>
          </a:stretch>
        </p:blipFill>
        <p:spPr>
          <a:xfrm>
            <a:off x="376880" y="5491787"/>
            <a:ext cx="967824" cy="1028789"/>
          </a:xfrm>
          <a:prstGeom prst="rect">
            <a:avLst/>
          </a:prstGeom>
        </p:spPr>
      </p:pic>
      <p:sp>
        <p:nvSpPr>
          <p:cNvPr id="20" name="TextBox 19">
            <a:extLst>
              <a:ext uri="{FF2B5EF4-FFF2-40B4-BE49-F238E27FC236}">
                <a16:creationId xmlns:a16="http://schemas.microsoft.com/office/drawing/2014/main" id="{E276A1B9-3206-95A8-462F-F2A3D2B1C91B}"/>
              </a:ext>
            </a:extLst>
          </p:cNvPr>
          <p:cNvSpPr txBox="1"/>
          <p:nvPr/>
        </p:nvSpPr>
        <p:spPr>
          <a:xfrm>
            <a:off x="1599105" y="5492573"/>
            <a:ext cx="3519665" cy="584775"/>
          </a:xfrm>
          <a:prstGeom prst="rect">
            <a:avLst/>
          </a:prstGeom>
          <a:noFill/>
        </p:spPr>
        <p:txBody>
          <a:bodyPr wrap="square" rtlCol="0">
            <a:spAutoFit/>
          </a:bodyPr>
          <a:lstStyle/>
          <a:p>
            <a:r>
              <a:rPr lang="en-US" sz="1600"/>
              <a:t>a giant column is what we get, of which a bit is shown here.</a:t>
            </a:r>
          </a:p>
        </p:txBody>
      </p:sp>
    </p:spTree>
    <p:extLst>
      <p:ext uri="{BB962C8B-B14F-4D97-AF65-F5344CB8AC3E}">
        <p14:creationId xmlns:p14="http://schemas.microsoft.com/office/powerpoint/2010/main" val="38686567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B4304B-6995-4429-825F-8AA77F8BD185}"/>
              </a:ext>
            </a:extLst>
          </p:cNvPr>
          <p:cNvSpPr txBox="1"/>
          <p:nvPr/>
        </p:nvSpPr>
        <p:spPr>
          <a:xfrm>
            <a:off x="4129548" y="186813"/>
            <a:ext cx="2851356" cy="584775"/>
          </a:xfrm>
          <a:prstGeom prst="rect">
            <a:avLst/>
          </a:prstGeom>
          <a:noFill/>
        </p:spPr>
        <p:txBody>
          <a:bodyPr wrap="square" rtlCol="0">
            <a:spAutoFit/>
          </a:bodyPr>
          <a:lstStyle/>
          <a:p>
            <a:r>
              <a:rPr lang="en-US" sz="3200" b="1" u="sng"/>
              <a:t>Extracting Data</a:t>
            </a:r>
            <a:endParaRPr lang="en-US" b="1" u="sng"/>
          </a:p>
        </p:txBody>
      </p:sp>
      <p:sp>
        <p:nvSpPr>
          <p:cNvPr id="3" name="TextBox 2">
            <a:extLst>
              <a:ext uri="{FF2B5EF4-FFF2-40B4-BE49-F238E27FC236}">
                <a16:creationId xmlns:a16="http://schemas.microsoft.com/office/drawing/2014/main" id="{FC4E5D1A-1034-F731-E833-714CE6B6230E}"/>
              </a:ext>
            </a:extLst>
          </p:cNvPr>
          <p:cNvSpPr txBox="1"/>
          <p:nvPr/>
        </p:nvSpPr>
        <p:spPr>
          <a:xfrm>
            <a:off x="273091" y="1016853"/>
            <a:ext cx="11643605" cy="584775"/>
          </a:xfrm>
          <a:prstGeom prst="rect">
            <a:avLst/>
          </a:prstGeom>
          <a:noFill/>
        </p:spPr>
        <p:txBody>
          <a:bodyPr wrap="square" rtlCol="0">
            <a:spAutoFit/>
          </a:bodyPr>
          <a:lstStyle/>
          <a:p>
            <a:r>
              <a:rPr lang="en-US" sz="1600"/>
              <a:t>If you want to plot the data, it looks like you have to execute the plot function within the runTF() function.  It looks like you can’t access the values outside that function?</a:t>
            </a:r>
          </a:p>
        </p:txBody>
      </p:sp>
      <p:pic>
        <p:nvPicPr>
          <p:cNvPr id="2" name="Picture 1">
            <a:extLst>
              <a:ext uri="{FF2B5EF4-FFF2-40B4-BE49-F238E27FC236}">
                <a16:creationId xmlns:a16="http://schemas.microsoft.com/office/drawing/2014/main" id="{C6BD635D-51C8-2681-ED5A-D27DB5D016BF}"/>
              </a:ext>
            </a:extLst>
          </p:cNvPr>
          <p:cNvPicPr>
            <a:picLocks noChangeAspect="1"/>
          </p:cNvPicPr>
          <p:nvPr/>
        </p:nvPicPr>
        <p:blipFill>
          <a:blip r:embed="rId2"/>
          <a:stretch>
            <a:fillRect/>
          </a:stretch>
        </p:blipFill>
        <p:spPr>
          <a:xfrm>
            <a:off x="273091" y="1776702"/>
            <a:ext cx="4320914" cy="2537680"/>
          </a:xfrm>
          <a:prstGeom prst="rect">
            <a:avLst/>
          </a:prstGeom>
        </p:spPr>
      </p:pic>
      <p:pic>
        <p:nvPicPr>
          <p:cNvPr id="6" name="Picture 5">
            <a:extLst>
              <a:ext uri="{FF2B5EF4-FFF2-40B4-BE49-F238E27FC236}">
                <a16:creationId xmlns:a16="http://schemas.microsoft.com/office/drawing/2014/main" id="{67C9F410-F119-7D55-EDBA-C26512D3B1EF}"/>
              </a:ext>
            </a:extLst>
          </p:cNvPr>
          <p:cNvPicPr>
            <a:picLocks noChangeAspect="1"/>
          </p:cNvPicPr>
          <p:nvPr/>
        </p:nvPicPr>
        <p:blipFill>
          <a:blip r:embed="rId3"/>
          <a:stretch>
            <a:fillRect/>
          </a:stretch>
        </p:blipFill>
        <p:spPr>
          <a:xfrm>
            <a:off x="273091" y="4484669"/>
            <a:ext cx="7064352" cy="1356478"/>
          </a:xfrm>
          <a:prstGeom prst="rect">
            <a:avLst/>
          </a:prstGeom>
        </p:spPr>
      </p:pic>
      <p:pic>
        <p:nvPicPr>
          <p:cNvPr id="7" name="Picture 6">
            <a:extLst>
              <a:ext uri="{FF2B5EF4-FFF2-40B4-BE49-F238E27FC236}">
                <a16:creationId xmlns:a16="http://schemas.microsoft.com/office/drawing/2014/main" id="{50392530-C8DB-F94C-4959-870180082396}"/>
              </a:ext>
            </a:extLst>
          </p:cNvPr>
          <p:cNvPicPr>
            <a:picLocks noChangeAspect="1"/>
          </p:cNvPicPr>
          <p:nvPr/>
        </p:nvPicPr>
        <p:blipFill>
          <a:blip r:embed="rId4"/>
          <a:stretch>
            <a:fillRect/>
          </a:stretch>
        </p:blipFill>
        <p:spPr>
          <a:xfrm>
            <a:off x="7477432" y="4925962"/>
            <a:ext cx="4538200" cy="1652419"/>
          </a:xfrm>
          <a:prstGeom prst="rect">
            <a:avLst/>
          </a:prstGeom>
        </p:spPr>
      </p:pic>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7414D3FF-29F9-E584-45D8-7F7B21648BDF}"/>
                  </a:ext>
                </a:extLst>
              </p14:cNvPr>
              <p14:cNvContentPartPr/>
              <p14:nvPr/>
            </p14:nvContentPartPr>
            <p14:xfrm>
              <a:off x="5604050" y="5643588"/>
              <a:ext cx="1525680" cy="389880"/>
            </p14:xfrm>
          </p:contentPart>
        </mc:Choice>
        <mc:Fallback xmlns="">
          <p:pic>
            <p:nvPicPr>
              <p:cNvPr id="11" name="Ink 10">
                <a:extLst>
                  <a:ext uri="{FF2B5EF4-FFF2-40B4-BE49-F238E27FC236}">
                    <a16:creationId xmlns:a16="http://schemas.microsoft.com/office/drawing/2014/main" id="{7414D3FF-29F9-E584-45D8-7F7B21648BDF}"/>
                  </a:ext>
                </a:extLst>
              </p:cNvPr>
              <p:cNvPicPr/>
              <p:nvPr/>
            </p:nvPicPr>
            <p:blipFill>
              <a:blip r:embed="rId6"/>
              <a:stretch>
                <a:fillRect/>
              </a:stretch>
            </p:blipFill>
            <p:spPr>
              <a:xfrm>
                <a:off x="5595410" y="5634948"/>
                <a:ext cx="1543320" cy="407520"/>
              </a:xfrm>
              <a:prstGeom prst="rect">
                <a:avLst/>
              </a:prstGeom>
            </p:spPr>
          </p:pic>
        </mc:Fallback>
      </mc:AlternateContent>
    </p:spTree>
    <p:extLst>
      <p:ext uri="{BB962C8B-B14F-4D97-AF65-F5344CB8AC3E}">
        <p14:creationId xmlns:p14="http://schemas.microsoft.com/office/powerpoint/2010/main" val="2868720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646002" y="259236"/>
            <a:ext cx="1870128" cy="523220"/>
          </a:xfrm>
          <a:prstGeom prst="rect">
            <a:avLst/>
          </a:prstGeom>
          <a:noFill/>
        </p:spPr>
        <p:txBody>
          <a:bodyPr wrap="square" rtlCol="0">
            <a:spAutoFit/>
          </a:bodyPr>
          <a:lstStyle/>
          <a:p>
            <a:r>
              <a:rPr lang="en-US" sz="2800" b="1" u="sng"/>
              <a:t>Debugging</a:t>
            </a:r>
          </a:p>
        </p:txBody>
      </p:sp>
      <p:sp>
        <p:nvSpPr>
          <p:cNvPr id="18" name="TextBox 17">
            <a:extLst>
              <a:ext uri="{FF2B5EF4-FFF2-40B4-BE49-F238E27FC236}">
                <a16:creationId xmlns:a16="http://schemas.microsoft.com/office/drawing/2014/main" id="{D7C47376-CF38-4B6F-91AA-1029197FEC5C}"/>
              </a:ext>
            </a:extLst>
          </p:cNvPr>
          <p:cNvSpPr txBox="1"/>
          <p:nvPr/>
        </p:nvSpPr>
        <p:spPr>
          <a:xfrm>
            <a:off x="447219" y="1257732"/>
            <a:ext cx="8942587" cy="584775"/>
          </a:xfrm>
          <a:prstGeom prst="rect">
            <a:avLst/>
          </a:prstGeom>
          <a:noFill/>
        </p:spPr>
        <p:txBody>
          <a:bodyPr wrap="square">
            <a:spAutoFit/>
          </a:bodyPr>
          <a:lstStyle/>
          <a:p>
            <a:r>
              <a:rPr lang="en-US" sz="1600"/>
              <a:t>It seems that sometimes if it can’t execute a line of code, even if it makes sense, then it will just stop, and won’t try to execute the rest.  Other times it will skip it and try to execute the rest.  Hmmmmm.</a:t>
            </a:r>
          </a:p>
        </p:txBody>
      </p:sp>
    </p:spTree>
    <p:extLst>
      <p:ext uri="{BB962C8B-B14F-4D97-AF65-F5344CB8AC3E}">
        <p14:creationId xmlns:p14="http://schemas.microsoft.com/office/powerpoint/2010/main" val="2668241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Strings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93421" y="1300854"/>
            <a:ext cx="8109557" cy="338554"/>
          </a:xfrm>
          <a:prstGeom prst="rect">
            <a:avLst/>
          </a:prstGeom>
          <a:noFill/>
        </p:spPr>
        <p:txBody>
          <a:bodyPr wrap="square">
            <a:spAutoFit/>
          </a:bodyPr>
          <a:lstStyle/>
          <a:p>
            <a:r>
              <a:rPr lang="en-US" sz="1600"/>
              <a:t>Strings are any set of characters (including none), enclosed between ‘ ‘, or “ “.  For instance,</a:t>
            </a:r>
          </a:p>
        </p:txBody>
      </p:sp>
      <p:sp>
        <p:nvSpPr>
          <p:cNvPr id="11" name="TextBox 10">
            <a:extLst>
              <a:ext uri="{FF2B5EF4-FFF2-40B4-BE49-F238E27FC236}">
                <a16:creationId xmlns:a16="http://schemas.microsoft.com/office/drawing/2014/main" id="{A95A6891-C094-4E4D-8E34-D39B1B15B386}"/>
              </a:ext>
            </a:extLst>
          </p:cNvPr>
          <p:cNvSpPr txBox="1"/>
          <p:nvPr/>
        </p:nvSpPr>
        <p:spPr>
          <a:xfrm>
            <a:off x="393423" y="1853603"/>
            <a:ext cx="2330924" cy="307777"/>
          </a:xfrm>
          <a:prstGeom prst="rect">
            <a:avLst/>
          </a:prstGeom>
          <a:noFill/>
        </p:spPr>
        <p:txBody>
          <a:bodyPr wrap="square">
            <a:spAutoFit/>
          </a:bodyPr>
          <a:lstStyle/>
          <a:p>
            <a:r>
              <a:rPr lang="en-US" sz="1400"/>
              <a:t>var x = “hi there.”;</a:t>
            </a:r>
          </a:p>
        </p:txBody>
      </p:sp>
      <p:sp>
        <p:nvSpPr>
          <p:cNvPr id="5" name="TextBox 4">
            <a:extLst>
              <a:ext uri="{FF2B5EF4-FFF2-40B4-BE49-F238E27FC236}">
                <a16:creationId xmlns:a16="http://schemas.microsoft.com/office/drawing/2014/main" id="{850C2C9C-FEC2-4736-B2F5-F9A989109120}"/>
              </a:ext>
            </a:extLst>
          </p:cNvPr>
          <p:cNvSpPr txBox="1"/>
          <p:nvPr/>
        </p:nvSpPr>
        <p:spPr>
          <a:xfrm>
            <a:off x="393421" y="3090446"/>
            <a:ext cx="10785517" cy="338554"/>
          </a:xfrm>
          <a:prstGeom prst="rect">
            <a:avLst/>
          </a:prstGeom>
          <a:noFill/>
        </p:spPr>
        <p:txBody>
          <a:bodyPr wrap="square">
            <a:spAutoFit/>
          </a:bodyPr>
          <a:lstStyle/>
          <a:p>
            <a:r>
              <a:rPr lang="en-US" sz="1600"/>
              <a:t>Like in Python, if you want a “ or ‘ or \ to be part of the quote, then you need to precede that character with a \.  So for instance,</a:t>
            </a:r>
          </a:p>
        </p:txBody>
      </p:sp>
      <p:sp>
        <p:nvSpPr>
          <p:cNvPr id="7" name="TextBox 6">
            <a:extLst>
              <a:ext uri="{FF2B5EF4-FFF2-40B4-BE49-F238E27FC236}">
                <a16:creationId xmlns:a16="http://schemas.microsoft.com/office/drawing/2014/main" id="{DEDC8B90-1892-436F-844F-AD039CCB308E}"/>
              </a:ext>
            </a:extLst>
          </p:cNvPr>
          <p:cNvSpPr txBox="1"/>
          <p:nvPr/>
        </p:nvSpPr>
        <p:spPr>
          <a:xfrm>
            <a:off x="411023" y="3759922"/>
            <a:ext cx="2764558" cy="307777"/>
          </a:xfrm>
          <a:prstGeom prst="rect">
            <a:avLst/>
          </a:prstGeom>
          <a:noFill/>
        </p:spPr>
        <p:txBody>
          <a:bodyPr wrap="square">
            <a:spAutoFit/>
          </a:bodyPr>
          <a:lstStyle/>
          <a:p>
            <a:r>
              <a:rPr lang="en-US" sz="1400"/>
              <a:t>var x = “she said,  \”hi there\”.”;</a:t>
            </a:r>
          </a:p>
        </p:txBody>
      </p:sp>
      <p:sp>
        <p:nvSpPr>
          <p:cNvPr id="8" name="TextBox 7">
            <a:extLst>
              <a:ext uri="{FF2B5EF4-FFF2-40B4-BE49-F238E27FC236}">
                <a16:creationId xmlns:a16="http://schemas.microsoft.com/office/drawing/2014/main" id="{1012C547-6F6F-425A-995E-452C5DE96B09}"/>
              </a:ext>
            </a:extLst>
          </p:cNvPr>
          <p:cNvSpPr txBox="1"/>
          <p:nvPr/>
        </p:nvSpPr>
        <p:spPr>
          <a:xfrm>
            <a:off x="392171" y="4356000"/>
            <a:ext cx="4140870" cy="338554"/>
          </a:xfrm>
          <a:prstGeom prst="rect">
            <a:avLst/>
          </a:prstGeom>
          <a:noFill/>
        </p:spPr>
        <p:txBody>
          <a:bodyPr wrap="square">
            <a:spAutoFit/>
          </a:bodyPr>
          <a:lstStyle/>
          <a:p>
            <a:r>
              <a:rPr lang="en-US" sz="1600"/>
              <a:t>Can add strings together with + operator.</a:t>
            </a:r>
          </a:p>
        </p:txBody>
      </p:sp>
      <p:sp>
        <p:nvSpPr>
          <p:cNvPr id="9" name="TextBox 8">
            <a:extLst>
              <a:ext uri="{FF2B5EF4-FFF2-40B4-BE49-F238E27FC236}">
                <a16:creationId xmlns:a16="http://schemas.microsoft.com/office/drawing/2014/main" id="{95F08764-8FEB-5C3F-F4C8-E5E308BC1694}"/>
              </a:ext>
            </a:extLst>
          </p:cNvPr>
          <p:cNvSpPr txBox="1"/>
          <p:nvPr/>
        </p:nvSpPr>
        <p:spPr>
          <a:xfrm>
            <a:off x="416669" y="5119922"/>
            <a:ext cx="6886636" cy="369332"/>
          </a:xfrm>
          <a:prstGeom prst="rect">
            <a:avLst/>
          </a:prstGeom>
          <a:noFill/>
        </p:spPr>
        <p:txBody>
          <a:bodyPr wrap="square">
            <a:spAutoFit/>
          </a:bodyPr>
          <a:lstStyle/>
          <a:p>
            <a:r>
              <a:rPr lang="en-US" sz="1600"/>
              <a:t>string(x)		     copies x and converts copy to string (I think</a:t>
            </a:r>
            <a:r>
              <a:rPr lang="en-US" sz="1800"/>
              <a:t>)</a:t>
            </a:r>
          </a:p>
        </p:txBody>
      </p:sp>
      <p:pic>
        <p:nvPicPr>
          <p:cNvPr id="3" name="Picture 2">
            <a:extLst>
              <a:ext uri="{FF2B5EF4-FFF2-40B4-BE49-F238E27FC236}">
                <a16:creationId xmlns:a16="http://schemas.microsoft.com/office/drawing/2014/main" id="{2CF63375-888D-526D-7ECF-A730614150D9}"/>
              </a:ext>
            </a:extLst>
          </p:cNvPr>
          <p:cNvPicPr>
            <a:picLocks noChangeAspect="1"/>
          </p:cNvPicPr>
          <p:nvPr/>
        </p:nvPicPr>
        <p:blipFill>
          <a:blip r:embed="rId3"/>
          <a:stretch>
            <a:fillRect/>
          </a:stretch>
        </p:blipFill>
        <p:spPr>
          <a:xfrm>
            <a:off x="411023" y="2383572"/>
            <a:ext cx="5314773" cy="246562"/>
          </a:xfrm>
          <a:prstGeom prst="rect">
            <a:avLst/>
          </a:prstGeom>
        </p:spPr>
      </p:pic>
    </p:spTree>
    <p:extLst>
      <p:ext uri="{BB962C8B-B14F-4D97-AF65-F5344CB8AC3E}">
        <p14:creationId xmlns:p14="http://schemas.microsoft.com/office/powerpoint/2010/main" val="1465316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602547-21C2-40CB-8328-213EB9435624}"/>
              </a:ext>
            </a:extLst>
          </p:cNvPr>
          <p:cNvSpPr txBox="1"/>
          <p:nvPr/>
        </p:nvSpPr>
        <p:spPr>
          <a:xfrm>
            <a:off x="4754251" y="346534"/>
            <a:ext cx="1740816" cy="523220"/>
          </a:xfrm>
          <a:prstGeom prst="rect">
            <a:avLst/>
          </a:prstGeom>
          <a:noFill/>
        </p:spPr>
        <p:txBody>
          <a:bodyPr wrap="square" rtlCol="0">
            <a:spAutoFit/>
          </a:bodyPr>
          <a:lstStyle/>
          <a:p>
            <a:r>
              <a:rPr lang="en-US" sz="2800" b="1" u="sng"/>
              <a:t>Numbers</a:t>
            </a:r>
          </a:p>
        </p:txBody>
      </p:sp>
      <p:sp>
        <p:nvSpPr>
          <p:cNvPr id="10" name="TextBox 9">
            <a:extLst>
              <a:ext uri="{FF2B5EF4-FFF2-40B4-BE49-F238E27FC236}">
                <a16:creationId xmlns:a16="http://schemas.microsoft.com/office/drawing/2014/main" id="{FF0EF753-E16D-48E7-8937-E2423E99DEF1}"/>
              </a:ext>
            </a:extLst>
          </p:cNvPr>
          <p:cNvSpPr txBox="1"/>
          <p:nvPr/>
        </p:nvSpPr>
        <p:spPr>
          <a:xfrm>
            <a:off x="308579" y="3629277"/>
            <a:ext cx="7336559" cy="584775"/>
          </a:xfrm>
          <a:prstGeom prst="rect">
            <a:avLst/>
          </a:prstGeom>
          <a:noFill/>
        </p:spPr>
        <p:txBody>
          <a:bodyPr wrap="square">
            <a:spAutoFit/>
          </a:bodyPr>
          <a:lstStyle/>
          <a:p>
            <a:r>
              <a:rPr lang="en-US" sz="1600"/>
              <a:t>Infinity		is positive number outside largest possible stored number</a:t>
            </a:r>
          </a:p>
          <a:p>
            <a:r>
              <a:rPr lang="en-US" sz="1600"/>
              <a:t>-Infinity		is negative number outside largest possible stored number</a:t>
            </a:r>
          </a:p>
        </p:txBody>
      </p:sp>
      <p:sp>
        <p:nvSpPr>
          <p:cNvPr id="4" name="TextBox 3">
            <a:extLst>
              <a:ext uri="{FF2B5EF4-FFF2-40B4-BE49-F238E27FC236}">
                <a16:creationId xmlns:a16="http://schemas.microsoft.com/office/drawing/2014/main" id="{4E9A83B8-F92C-4FDD-B931-DDFC12958141}"/>
              </a:ext>
            </a:extLst>
          </p:cNvPr>
          <p:cNvSpPr txBox="1"/>
          <p:nvPr/>
        </p:nvSpPr>
        <p:spPr>
          <a:xfrm>
            <a:off x="308580" y="1524923"/>
            <a:ext cx="6365598" cy="338554"/>
          </a:xfrm>
          <a:prstGeom prst="rect">
            <a:avLst/>
          </a:prstGeom>
          <a:noFill/>
        </p:spPr>
        <p:txBody>
          <a:bodyPr wrap="square">
            <a:spAutoFit/>
          </a:bodyPr>
          <a:lstStyle/>
          <a:p>
            <a:r>
              <a:rPr lang="en-US" sz="1600"/>
              <a:t>Mathematical operators are pretty much just like in Python.  Also have:</a:t>
            </a:r>
          </a:p>
        </p:txBody>
      </p:sp>
      <p:sp>
        <p:nvSpPr>
          <p:cNvPr id="5" name="TextBox 4">
            <a:extLst>
              <a:ext uri="{FF2B5EF4-FFF2-40B4-BE49-F238E27FC236}">
                <a16:creationId xmlns:a16="http://schemas.microsoft.com/office/drawing/2014/main" id="{767FA9CD-EA1F-4563-BF42-98F9CDE42CEA}"/>
              </a:ext>
            </a:extLst>
          </p:cNvPr>
          <p:cNvSpPr txBox="1"/>
          <p:nvPr/>
        </p:nvSpPr>
        <p:spPr>
          <a:xfrm>
            <a:off x="308579" y="2019354"/>
            <a:ext cx="7036118" cy="1323439"/>
          </a:xfrm>
          <a:prstGeom prst="rect">
            <a:avLst/>
          </a:prstGeom>
          <a:noFill/>
        </p:spPr>
        <p:txBody>
          <a:bodyPr wrap="square">
            <a:spAutoFit/>
          </a:bodyPr>
          <a:lstStyle/>
          <a:p>
            <a:r>
              <a:rPr lang="en-US" sz="1600"/>
              <a:t>x++			increments x</a:t>
            </a:r>
          </a:p>
          <a:p>
            <a:r>
              <a:rPr lang="en-US" sz="1600"/>
              <a:t>x-- 			decrements x</a:t>
            </a:r>
          </a:p>
          <a:p>
            <a:r>
              <a:rPr lang="en-US" sz="1600"/>
              <a:t>7e-5			means 7*10^(-5)</a:t>
            </a:r>
          </a:p>
          <a:p>
            <a:r>
              <a:rPr lang="en-US" sz="1600"/>
              <a:t>x**b			means x^b</a:t>
            </a:r>
          </a:p>
          <a:p>
            <a:r>
              <a:rPr lang="en-US" sz="1600"/>
              <a:t>x%y			x modulus y (remainder of x/y)</a:t>
            </a:r>
          </a:p>
        </p:txBody>
      </p:sp>
      <p:sp>
        <p:nvSpPr>
          <p:cNvPr id="6" name="TextBox 5">
            <a:extLst>
              <a:ext uri="{FF2B5EF4-FFF2-40B4-BE49-F238E27FC236}">
                <a16:creationId xmlns:a16="http://schemas.microsoft.com/office/drawing/2014/main" id="{6774163A-6A46-4388-BDD6-761FEBB21BB1}"/>
              </a:ext>
            </a:extLst>
          </p:cNvPr>
          <p:cNvSpPr txBox="1"/>
          <p:nvPr/>
        </p:nvSpPr>
        <p:spPr>
          <a:xfrm>
            <a:off x="308580" y="4768381"/>
            <a:ext cx="6365598" cy="338554"/>
          </a:xfrm>
          <a:prstGeom prst="rect">
            <a:avLst/>
          </a:prstGeom>
          <a:noFill/>
        </p:spPr>
        <p:txBody>
          <a:bodyPr wrap="square">
            <a:spAutoFit/>
          </a:bodyPr>
          <a:lstStyle/>
          <a:p>
            <a:r>
              <a:rPr lang="en-US" sz="1600"/>
              <a:t>Number</a:t>
            </a:r>
            <a:r>
              <a:rPr lang="en-US" sz="1600" dirty="0"/>
              <a:t>(</a:t>
            </a:r>
            <a:r>
              <a:rPr lang="en-US" sz="1600"/>
              <a:t>x)		 Can cast a string, x, as a number via this function. </a:t>
            </a:r>
            <a:endParaRPr lang="en-US" sz="1600" dirty="0"/>
          </a:p>
        </p:txBody>
      </p:sp>
    </p:spTree>
    <p:extLst>
      <p:ext uri="{BB962C8B-B14F-4D97-AF65-F5344CB8AC3E}">
        <p14:creationId xmlns:p14="http://schemas.microsoft.com/office/powerpoint/2010/main" val="4037510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24138</TotalTime>
  <Words>10210</Words>
  <Application>Microsoft Office PowerPoint</Application>
  <PresentationFormat>Widescreen</PresentationFormat>
  <Paragraphs>806</Paragraphs>
  <Slides>78</Slides>
  <Notes>68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78</vt:i4>
      </vt:variant>
    </vt:vector>
  </HeadingPairs>
  <TitlesOfParts>
    <vt:vector size="85" baseType="lpstr">
      <vt:lpstr>Arial</vt:lpstr>
      <vt:lpstr>Calibri</vt:lpstr>
      <vt:lpstr>Calibri Light</vt:lpstr>
      <vt:lpstr>Times New Roman</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568</cp:revision>
  <dcterms:created xsi:type="dcterms:W3CDTF">2021-02-27T17:00:14Z</dcterms:created>
  <dcterms:modified xsi:type="dcterms:W3CDTF">2026-01-26T17:37:53Z</dcterms:modified>
</cp:coreProperties>
</file>